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57" r:id="rId4"/>
    <p:sldId id="260" r:id="rId5"/>
    <p:sldId id="258" r:id="rId6"/>
    <p:sldId id="261" r:id="rId7"/>
    <p:sldId id="262" r:id="rId8"/>
    <p:sldId id="273" r:id="rId9"/>
    <p:sldId id="266" r:id="rId10"/>
    <p:sldId id="267" r:id="rId11"/>
    <p:sldId id="263" r:id="rId12"/>
    <p:sldId id="265" r:id="rId13"/>
    <p:sldId id="274" r:id="rId14"/>
    <p:sldId id="275" r:id="rId15"/>
    <p:sldId id="276" r:id="rId16"/>
    <p:sldId id="270" r:id="rId17"/>
    <p:sldId id="272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F1C50B-915B-41B8-8449-144AF8573352}" v="8" dt="2025-11-13T20:15:56.3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26DA8A-A87E-4C4C-B093-D4753FEE4F43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5C0E993-1943-4635-A862-FAB02B9A19B5}">
      <dgm:prSet/>
      <dgm:spPr/>
      <dgm:t>
        <a:bodyPr/>
        <a:lstStyle/>
        <a:p>
          <a:r>
            <a:rPr lang="en-US" b="1" i="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CrisisMMD</a:t>
          </a:r>
          <a:r>
            <a:rPr lang="en-US" b="1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9278C3-14E9-403D-AD7D-1290006267F8}" type="parTrans" cxnId="{42A36C86-CD11-4D4B-844D-29B0F7D68C75}">
      <dgm:prSet/>
      <dgm:spPr/>
      <dgm:t>
        <a:bodyPr/>
        <a:lstStyle/>
        <a:p>
          <a:endParaRPr lang="en-US"/>
        </a:p>
      </dgm:t>
    </dgm:pt>
    <dgm:pt modelId="{43E8A6E3-07A6-49B9-B17B-24D61C995C49}" type="sibTrans" cxnId="{42A36C86-CD11-4D4B-844D-29B0F7D68C75}">
      <dgm:prSet/>
      <dgm:spPr/>
      <dgm:t>
        <a:bodyPr/>
        <a:lstStyle/>
        <a:p>
          <a:endParaRPr lang="en-US"/>
        </a:p>
      </dgm:t>
    </dgm:pt>
    <dgm:pt modelId="{ACE36498-8874-4D40-9947-FDBB0129002D}">
      <dgm:prSet/>
      <dgm:spPr/>
      <dgm:t>
        <a:bodyPr/>
        <a:lstStyle/>
        <a:p>
          <a:r>
            <a:rPr lang="en-US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Robust TSV Loader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0F290B-E7D5-44CF-AD36-E761A55581B2}" type="parTrans" cxnId="{2AA5C9AD-A078-4CAF-8BCE-4426890EA5FE}">
      <dgm:prSet/>
      <dgm:spPr/>
      <dgm:t>
        <a:bodyPr/>
        <a:lstStyle/>
        <a:p>
          <a:endParaRPr lang="en-US"/>
        </a:p>
      </dgm:t>
    </dgm:pt>
    <dgm:pt modelId="{11D14C53-32FF-4CD1-B304-C8947D04F281}" type="sibTrans" cxnId="{2AA5C9AD-A078-4CAF-8BCE-4426890EA5FE}">
      <dgm:prSet/>
      <dgm:spPr/>
      <dgm:t>
        <a:bodyPr/>
        <a:lstStyle/>
        <a:p>
          <a:endParaRPr lang="en-US"/>
        </a:p>
      </dgm:t>
    </dgm:pt>
    <dgm:pt modelId="{8F8F14C4-0003-4794-9ADF-D2F7B8A94EB3}">
      <dgm:prSet/>
      <dgm:spPr/>
      <dgm:t>
        <a:bodyPr/>
        <a:lstStyle/>
        <a:p>
          <a:r>
            <a:rPr lang="en-US" b="0" i="0" baseline="0" dirty="0"/>
            <a:t>Train </a:t>
          </a:r>
          <a:r>
            <a:rPr lang="en-US" b="0" i="0" baseline="0" dirty="0" err="1"/>
            <a:t>BERTweet</a:t>
          </a:r>
          <a:r>
            <a:rPr lang="en-US" b="0" i="0" baseline="0" dirty="0"/>
            <a:t>/Twitter-</a:t>
          </a:r>
          <a:r>
            <a:rPr lang="en-US" b="0" i="0" baseline="0" dirty="0" err="1"/>
            <a:t>RoBERTa</a:t>
          </a:r>
          <a:r>
            <a:rPr lang="en-US" b="0" i="0" baseline="0" dirty="0"/>
            <a:t> (text)</a:t>
          </a:r>
          <a:endParaRPr lang="en-US" dirty="0"/>
        </a:p>
      </dgm:t>
    </dgm:pt>
    <dgm:pt modelId="{1D920E4D-9A46-465D-BE9F-B1475D42280D}" type="parTrans" cxnId="{34A217DC-5DDE-4C50-AC7D-FBF72B646DF6}">
      <dgm:prSet/>
      <dgm:spPr/>
      <dgm:t>
        <a:bodyPr/>
        <a:lstStyle/>
        <a:p>
          <a:endParaRPr lang="en-US"/>
        </a:p>
      </dgm:t>
    </dgm:pt>
    <dgm:pt modelId="{BD8BE0E3-E928-43C8-AF1D-7305AE5A7AF6}" type="sibTrans" cxnId="{34A217DC-5DDE-4C50-AC7D-FBF72B646DF6}">
      <dgm:prSet/>
      <dgm:spPr/>
      <dgm:t>
        <a:bodyPr/>
        <a:lstStyle/>
        <a:p>
          <a:endParaRPr lang="en-US"/>
        </a:p>
      </dgm:t>
    </dgm:pt>
    <dgm:pt modelId="{74F69DD9-8891-427F-B67A-31B73DA29891}">
      <dgm:prSet/>
      <dgm:spPr/>
      <dgm:t>
        <a:bodyPr/>
        <a:lstStyle/>
        <a:p>
          <a:r>
            <a:rPr lang="en-US" b="0" i="0" baseline="0" dirty="0"/>
            <a:t>Train </a:t>
          </a:r>
          <a:r>
            <a:rPr lang="en-US" b="0" i="0" baseline="0" dirty="0" err="1"/>
            <a:t>ConvNeXt</a:t>
          </a:r>
          <a:r>
            <a:rPr lang="en-US" b="0" i="0" baseline="0" dirty="0"/>
            <a:t>-Tiny (images)</a:t>
          </a:r>
          <a:endParaRPr lang="en-US" dirty="0"/>
        </a:p>
      </dgm:t>
    </dgm:pt>
    <dgm:pt modelId="{3407EC9B-5C2F-4480-815D-BDDFB12561EF}" type="parTrans" cxnId="{5B398F9E-38AF-4887-9219-8AF9AB5E003C}">
      <dgm:prSet/>
      <dgm:spPr/>
      <dgm:t>
        <a:bodyPr/>
        <a:lstStyle/>
        <a:p>
          <a:endParaRPr lang="en-US"/>
        </a:p>
      </dgm:t>
    </dgm:pt>
    <dgm:pt modelId="{95B615DF-BBE1-429F-A80E-3E7EF26BBC03}" type="sibTrans" cxnId="{5B398F9E-38AF-4887-9219-8AF9AB5E003C}">
      <dgm:prSet/>
      <dgm:spPr/>
      <dgm:t>
        <a:bodyPr/>
        <a:lstStyle/>
        <a:p>
          <a:endParaRPr lang="en-US"/>
        </a:p>
      </dgm:t>
    </dgm:pt>
    <dgm:pt modelId="{FC9ECA3C-49F3-434A-A5E0-AB02E855D8B0}">
      <dgm:prSet/>
      <dgm:spPr/>
      <dgm:t>
        <a:bodyPr/>
        <a:lstStyle/>
        <a:p>
          <a:r>
            <a:rPr lang="en-US" b="0" i="0" baseline="0" dirty="0"/>
            <a:t>Fuse outputs</a:t>
          </a:r>
          <a:endParaRPr lang="en-US" dirty="0"/>
        </a:p>
      </dgm:t>
    </dgm:pt>
    <dgm:pt modelId="{D3B3CCF0-62B1-45DB-8A9E-6FA1CE93F6F7}" type="parTrans" cxnId="{C6C8CC3D-443C-4A75-B5CB-C8CFBD2E6E87}">
      <dgm:prSet/>
      <dgm:spPr/>
      <dgm:t>
        <a:bodyPr/>
        <a:lstStyle/>
        <a:p>
          <a:endParaRPr lang="en-US"/>
        </a:p>
      </dgm:t>
    </dgm:pt>
    <dgm:pt modelId="{CAC2197D-CFDE-4E45-A7BB-4EAB99CC0737}" type="sibTrans" cxnId="{C6C8CC3D-443C-4A75-B5CB-C8CFBD2E6E87}">
      <dgm:prSet/>
      <dgm:spPr/>
      <dgm:t>
        <a:bodyPr/>
        <a:lstStyle/>
        <a:p>
          <a:endParaRPr lang="en-US"/>
        </a:p>
      </dgm:t>
    </dgm:pt>
    <dgm:pt modelId="{63F33844-66AB-422E-A24C-F2C5A29EF7C5}">
      <dgm:prSet/>
      <dgm:spPr/>
      <dgm:t>
        <a:bodyPr/>
        <a:lstStyle/>
        <a:p>
          <a:r>
            <a:rPr lang="en-US" b="1" i="0" baseline="0" dirty="0"/>
            <a:t>BRIGHT:</a:t>
          </a:r>
          <a:endParaRPr lang="en-US" dirty="0"/>
        </a:p>
      </dgm:t>
    </dgm:pt>
    <dgm:pt modelId="{E798B9C6-3F27-4E85-BA60-2D8223A5F251}" type="parTrans" cxnId="{FEDC0E8E-BE0A-4270-A78C-1067A9A09154}">
      <dgm:prSet/>
      <dgm:spPr/>
      <dgm:t>
        <a:bodyPr/>
        <a:lstStyle/>
        <a:p>
          <a:endParaRPr lang="en-US"/>
        </a:p>
      </dgm:t>
    </dgm:pt>
    <dgm:pt modelId="{29D5FB86-7176-4A5C-BFE2-AF87BC8D7225}" type="sibTrans" cxnId="{FEDC0E8E-BE0A-4270-A78C-1067A9A09154}">
      <dgm:prSet/>
      <dgm:spPr/>
      <dgm:t>
        <a:bodyPr/>
        <a:lstStyle/>
        <a:p>
          <a:endParaRPr lang="en-US"/>
        </a:p>
      </dgm:t>
    </dgm:pt>
    <dgm:pt modelId="{AF581715-BADF-4E14-8DA4-971E02D4D827}">
      <dgm:prSet/>
      <dgm:spPr/>
      <dgm:t>
        <a:bodyPr/>
        <a:lstStyle/>
        <a:p>
          <a:r>
            <a:rPr lang="en-US" b="0" i="0" baseline="0"/>
            <a:t>Tile satellite rasters</a:t>
          </a:r>
          <a:endParaRPr lang="en-US"/>
        </a:p>
      </dgm:t>
    </dgm:pt>
    <dgm:pt modelId="{F0109CE1-5B06-4667-9C80-8E1D559AFB1D}" type="parTrans" cxnId="{3C4B2958-320C-41A4-A18F-047BACC48EE0}">
      <dgm:prSet/>
      <dgm:spPr/>
      <dgm:t>
        <a:bodyPr/>
        <a:lstStyle/>
        <a:p>
          <a:endParaRPr lang="en-US"/>
        </a:p>
      </dgm:t>
    </dgm:pt>
    <dgm:pt modelId="{A2B4644E-9411-41EC-A0D8-932302F34E34}" type="sibTrans" cxnId="{3C4B2958-320C-41A4-A18F-047BACC48EE0}">
      <dgm:prSet/>
      <dgm:spPr/>
      <dgm:t>
        <a:bodyPr/>
        <a:lstStyle/>
        <a:p>
          <a:endParaRPr lang="en-US"/>
        </a:p>
      </dgm:t>
    </dgm:pt>
    <dgm:pt modelId="{6427B746-78BD-41CF-8859-C037B2C46F1B}">
      <dgm:prSet/>
      <dgm:spPr/>
      <dgm:t>
        <a:bodyPr/>
        <a:lstStyle/>
        <a:p>
          <a:r>
            <a:rPr lang="en-US" b="0" i="0" baseline="0"/>
            <a:t>Train U-Net to generate pixel masks</a:t>
          </a:r>
          <a:endParaRPr lang="en-US"/>
        </a:p>
      </dgm:t>
    </dgm:pt>
    <dgm:pt modelId="{488A004A-EA07-4B22-A9E1-517FE8A2E5A0}" type="parTrans" cxnId="{03D97AAE-BD1D-4076-BC25-7B9602F43A96}">
      <dgm:prSet/>
      <dgm:spPr/>
      <dgm:t>
        <a:bodyPr/>
        <a:lstStyle/>
        <a:p>
          <a:endParaRPr lang="en-US"/>
        </a:p>
      </dgm:t>
    </dgm:pt>
    <dgm:pt modelId="{FABAB9FF-3492-458B-8D87-C7FA92109B00}" type="sibTrans" cxnId="{03D97AAE-BD1D-4076-BC25-7B9602F43A96}">
      <dgm:prSet/>
      <dgm:spPr/>
      <dgm:t>
        <a:bodyPr/>
        <a:lstStyle/>
        <a:p>
          <a:endParaRPr lang="en-US"/>
        </a:p>
      </dgm:t>
    </dgm:pt>
    <dgm:pt modelId="{F1B287BC-0E25-4299-98B7-FD4B5A8721C8}" type="pres">
      <dgm:prSet presAssocID="{0D26DA8A-A87E-4C4C-B093-D4753FEE4F43}" presName="vert0" presStyleCnt="0">
        <dgm:presLayoutVars>
          <dgm:dir/>
          <dgm:animOne val="branch"/>
          <dgm:animLvl val="lvl"/>
        </dgm:presLayoutVars>
      </dgm:prSet>
      <dgm:spPr/>
    </dgm:pt>
    <dgm:pt modelId="{2474579D-BB47-4BD3-8057-6E5AEB0E1886}" type="pres">
      <dgm:prSet presAssocID="{25C0E993-1943-4635-A862-FAB02B9A19B5}" presName="thickLine" presStyleLbl="alignNode1" presStyleIdx="0" presStyleCnt="8"/>
      <dgm:spPr/>
    </dgm:pt>
    <dgm:pt modelId="{5BD904B4-5FC9-4636-884D-573C5326DA81}" type="pres">
      <dgm:prSet presAssocID="{25C0E993-1943-4635-A862-FAB02B9A19B5}" presName="horz1" presStyleCnt="0"/>
      <dgm:spPr/>
    </dgm:pt>
    <dgm:pt modelId="{4CA0E2D6-5768-4C77-92AA-48BE8C47C64C}" type="pres">
      <dgm:prSet presAssocID="{25C0E993-1943-4635-A862-FAB02B9A19B5}" presName="tx1" presStyleLbl="revTx" presStyleIdx="0" presStyleCnt="8"/>
      <dgm:spPr/>
    </dgm:pt>
    <dgm:pt modelId="{B2B32645-DC84-44D1-AB22-E0252B6019D2}" type="pres">
      <dgm:prSet presAssocID="{25C0E993-1943-4635-A862-FAB02B9A19B5}" presName="vert1" presStyleCnt="0"/>
      <dgm:spPr/>
    </dgm:pt>
    <dgm:pt modelId="{5784151A-474B-4B36-83D7-6BEF0F2FAE65}" type="pres">
      <dgm:prSet presAssocID="{ACE36498-8874-4D40-9947-FDBB0129002D}" presName="thickLine" presStyleLbl="alignNode1" presStyleIdx="1" presStyleCnt="8"/>
      <dgm:spPr/>
    </dgm:pt>
    <dgm:pt modelId="{C10FB1D0-B047-4980-866C-BE7DB8B7D1F3}" type="pres">
      <dgm:prSet presAssocID="{ACE36498-8874-4D40-9947-FDBB0129002D}" presName="horz1" presStyleCnt="0"/>
      <dgm:spPr/>
    </dgm:pt>
    <dgm:pt modelId="{F231EAFB-6CCE-4D64-B23A-5DB8FE1E24BC}" type="pres">
      <dgm:prSet presAssocID="{ACE36498-8874-4D40-9947-FDBB0129002D}" presName="tx1" presStyleLbl="revTx" presStyleIdx="1" presStyleCnt="8"/>
      <dgm:spPr/>
    </dgm:pt>
    <dgm:pt modelId="{F87B7C5E-246D-450E-B600-0D8748E1F274}" type="pres">
      <dgm:prSet presAssocID="{ACE36498-8874-4D40-9947-FDBB0129002D}" presName="vert1" presStyleCnt="0"/>
      <dgm:spPr/>
    </dgm:pt>
    <dgm:pt modelId="{C23B8190-3448-47C6-8322-F281124CCC02}" type="pres">
      <dgm:prSet presAssocID="{8F8F14C4-0003-4794-9ADF-D2F7B8A94EB3}" presName="thickLine" presStyleLbl="alignNode1" presStyleIdx="2" presStyleCnt="8"/>
      <dgm:spPr/>
    </dgm:pt>
    <dgm:pt modelId="{3ABBAE56-3EDE-4016-93BA-7B23E01B6B50}" type="pres">
      <dgm:prSet presAssocID="{8F8F14C4-0003-4794-9ADF-D2F7B8A94EB3}" presName="horz1" presStyleCnt="0"/>
      <dgm:spPr/>
    </dgm:pt>
    <dgm:pt modelId="{37175F6B-5FA5-4905-B75D-7559C840715D}" type="pres">
      <dgm:prSet presAssocID="{8F8F14C4-0003-4794-9ADF-D2F7B8A94EB3}" presName="tx1" presStyleLbl="revTx" presStyleIdx="2" presStyleCnt="8"/>
      <dgm:spPr/>
    </dgm:pt>
    <dgm:pt modelId="{E23269B7-F393-4ED1-A9A7-C0814A9D48E2}" type="pres">
      <dgm:prSet presAssocID="{8F8F14C4-0003-4794-9ADF-D2F7B8A94EB3}" presName="vert1" presStyleCnt="0"/>
      <dgm:spPr/>
    </dgm:pt>
    <dgm:pt modelId="{854AAC48-2AC1-49A1-8387-386A0A3FAB15}" type="pres">
      <dgm:prSet presAssocID="{74F69DD9-8891-427F-B67A-31B73DA29891}" presName="thickLine" presStyleLbl="alignNode1" presStyleIdx="3" presStyleCnt="8"/>
      <dgm:spPr/>
    </dgm:pt>
    <dgm:pt modelId="{8916BABF-0264-4137-9785-5D61E1575DC2}" type="pres">
      <dgm:prSet presAssocID="{74F69DD9-8891-427F-B67A-31B73DA29891}" presName="horz1" presStyleCnt="0"/>
      <dgm:spPr/>
    </dgm:pt>
    <dgm:pt modelId="{7142B182-D4E2-4633-A560-15A903AB12B0}" type="pres">
      <dgm:prSet presAssocID="{74F69DD9-8891-427F-B67A-31B73DA29891}" presName="tx1" presStyleLbl="revTx" presStyleIdx="3" presStyleCnt="8"/>
      <dgm:spPr/>
    </dgm:pt>
    <dgm:pt modelId="{4400132D-AEF3-4077-B06F-A34DA9DE14EE}" type="pres">
      <dgm:prSet presAssocID="{74F69DD9-8891-427F-B67A-31B73DA29891}" presName="vert1" presStyleCnt="0"/>
      <dgm:spPr/>
    </dgm:pt>
    <dgm:pt modelId="{3D04A44F-B93E-4548-9982-643DB5B8EFD6}" type="pres">
      <dgm:prSet presAssocID="{FC9ECA3C-49F3-434A-A5E0-AB02E855D8B0}" presName="thickLine" presStyleLbl="alignNode1" presStyleIdx="4" presStyleCnt="8"/>
      <dgm:spPr/>
    </dgm:pt>
    <dgm:pt modelId="{69369DA7-D40E-4CDF-9E57-D1EB27DB7285}" type="pres">
      <dgm:prSet presAssocID="{FC9ECA3C-49F3-434A-A5E0-AB02E855D8B0}" presName="horz1" presStyleCnt="0"/>
      <dgm:spPr/>
    </dgm:pt>
    <dgm:pt modelId="{12A9FD1D-6424-4B6F-8D54-37AA48AE701F}" type="pres">
      <dgm:prSet presAssocID="{FC9ECA3C-49F3-434A-A5E0-AB02E855D8B0}" presName="tx1" presStyleLbl="revTx" presStyleIdx="4" presStyleCnt="8"/>
      <dgm:spPr/>
    </dgm:pt>
    <dgm:pt modelId="{19F84A7D-BFDF-4419-82A2-746A71870207}" type="pres">
      <dgm:prSet presAssocID="{FC9ECA3C-49F3-434A-A5E0-AB02E855D8B0}" presName="vert1" presStyleCnt="0"/>
      <dgm:spPr/>
    </dgm:pt>
    <dgm:pt modelId="{13887755-9B33-4293-830A-A638A39D82FF}" type="pres">
      <dgm:prSet presAssocID="{63F33844-66AB-422E-A24C-F2C5A29EF7C5}" presName="thickLine" presStyleLbl="alignNode1" presStyleIdx="5" presStyleCnt="8"/>
      <dgm:spPr/>
    </dgm:pt>
    <dgm:pt modelId="{B3BB631D-23B6-41BD-8520-2CC442159FD6}" type="pres">
      <dgm:prSet presAssocID="{63F33844-66AB-422E-A24C-F2C5A29EF7C5}" presName="horz1" presStyleCnt="0"/>
      <dgm:spPr/>
    </dgm:pt>
    <dgm:pt modelId="{2C5093DE-AB7C-4E7E-876D-BC85AAE4C50E}" type="pres">
      <dgm:prSet presAssocID="{63F33844-66AB-422E-A24C-F2C5A29EF7C5}" presName="tx1" presStyleLbl="revTx" presStyleIdx="5" presStyleCnt="8"/>
      <dgm:spPr/>
    </dgm:pt>
    <dgm:pt modelId="{71D4347B-D442-41B3-AC47-091D2FE660E8}" type="pres">
      <dgm:prSet presAssocID="{63F33844-66AB-422E-A24C-F2C5A29EF7C5}" presName="vert1" presStyleCnt="0"/>
      <dgm:spPr/>
    </dgm:pt>
    <dgm:pt modelId="{E75C7774-F4EA-4549-ADFA-AA54623A6A00}" type="pres">
      <dgm:prSet presAssocID="{AF581715-BADF-4E14-8DA4-971E02D4D827}" presName="thickLine" presStyleLbl="alignNode1" presStyleIdx="6" presStyleCnt="8"/>
      <dgm:spPr/>
    </dgm:pt>
    <dgm:pt modelId="{37C55A0E-30CD-4341-9843-3884729C4EC3}" type="pres">
      <dgm:prSet presAssocID="{AF581715-BADF-4E14-8DA4-971E02D4D827}" presName="horz1" presStyleCnt="0"/>
      <dgm:spPr/>
    </dgm:pt>
    <dgm:pt modelId="{3854AA9D-B95C-4BCD-9804-30BF572C0159}" type="pres">
      <dgm:prSet presAssocID="{AF581715-BADF-4E14-8DA4-971E02D4D827}" presName="tx1" presStyleLbl="revTx" presStyleIdx="6" presStyleCnt="8"/>
      <dgm:spPr/>
    </dgm:pt>
    <dgm:pt modelId="{434557FE-F73F-43DD-89C4-1FC945173BEE}" type="pres">
      <dgm:prSet presAssocID="{AF581715-BADF-4E14-8DA4-971E02D4D827}" presName="vert1" presStyleCnt="0"/>
      <dgm:spPr/>
    </dgm:pt>
    <dgm:pt modelId="{D07DA4AB-A6D0-4779-B6FB-B06F96B7B194}" type="pres">
      <dgm:prSet presAssocID="{6427B746-78BD-41CF-8859-C037B2C46F1B}" presName="thickLine" presStyleLbl="alignNode1" presStyleIdx="7" presStyleCnt="8"/>
      <dgm:spPr/>
    </dgm:pt>
    <dgm:pt modelId="{BF8B948D-2A9E-4B62-94CF-140F77FE487B}" type="pres">
      <dgm:prSet presAssocID="{6427B746-78BD-41CF-8859-C037B2C46F1B}" presName="horz1" presStyleCnt="0"/>
      <dgm:spPr/>
    </dgm:pt>
    <dgm:pt modelId="{61CD51BB-9491-44C2-9B9D-FB661009D95B}" type="pres">
      <dgm:prSet presAssocID="{6427B746-78BD-41CF-8859-C037B2C46F1B}" presName="tx1" presStyleLbl="revTx" presStyleIdx="7" presStyleCnt="8"/>
      <dgm:spPr/>
    </dgm:pt>
    <dgm:pt modelId="{71522EDC-6347-4F43-AFED-5FD8858C0B9B}" type="pres">
      <dgm:prSet presAssocID="{6427B746-78BD-41CF-8859-C037B2C46F1B}" presName="vert1" presStyleCnt="0"/>
      <dgm:spPr/>
    </dgm:pt>
  </dgm:ptLst>
  <dgm:cxnLst>
    <dgm:cxn modelId="{20183919-4C81-4C4D-AB9D-D4C10C904FCA}" type="presOf" srcId="{74F69DD9-8891-427F-B67A-31B73DA29891}" destId="{7142B182-D4E2-4633-A560-15A903AB12B0}" srcOrd="0" destOrd="0" presId="urn:microsoft.com/office/officeart/2008/layout/LinedList"/>
    <dgm:cxn modelId="{C6C8CC3D-443C-4A75-B5CB-C8CFBD2E6E87}" srcId="{0D26DA8A-A87E-4C4C-B093-D4753FEE4F43}" destId="{FC9ECA3C-49F3-434A-A5E0-AB02E855D8B0}" srcOrd="4" destOrd="0" parTransId="{D3B3CCF0-62B1-45DB-8A9E-6FA1CE93F6F7}" sibTransId="{CAC2197D-CFDE-4E45-A7BB-4EAB99CC0737}"/>
    <dgm:cxn modelId="{4BEF7A5E-59D9-4794-9705-10729039B6B3}" type="presOf" srcId="{0D26DA8A-A87E-4C4C-B093-D4753FEE4F43}" destId="{F1B287BC-0E25-4299-98B7-FD4B5A8721C8}" srcOrd="0" destOrd="0" presId="urn:microsoft.com/office/officeart/2008/layout/LinedList"/>
    <dgm:cxn modelId="{3C4B2958-320C-41A4-A18F-047BACC48EE0}" srcId="{0D26DA8A-A87E-4C4C-B093-D4753FEE4F43}" destId="{AF581715-BADF-4E14-8DA4-971E02D4D827}" srcOrd="6" destOrd="0" parTransId="{F0109CE1-5B06-4667-9C80-8E1D559AFB1D}" sibTransId="{A2B4644E-9411-41EC-A0D8-932302F34E34}"/>
    <dgm:cxn modelId="{42A36C86-CD11-4D4B-844D-29B0F7D68C75}" srcId="{0D26DA8A-A87E-4C4C-B093-D4753FEE4F43}" destId="{25C0E993-1943-4635-A862-FAB02B9A19B5}" srcOrd="0" destOrd="0" parTransId="{BA9278C3-14E9-403D-AD7D-1290006267F8}" sibTransId="{43E8A6E3-07A6-49B9-B17B-24D61C995C49}"/>
    <dgm:cxn modelId="{A582C38C-DCB0-4259-8001-8FF996DB77C4}" type="presOf" srcId="{63F33844-66AB-422E-A24C-F2C5A29EF7C5}" destId="{2C5093DE-AB7C-4E7E-876D-BC85AAE4C50E}" srcOrd="0" destOrd="0" presId="urn:microsoft.com/office/officeart/2008/layout/LinedList"/>
    <dgm:cxn modelId="{1E2C248D-0951-4658-9FD5-3346D6FE6D3A}" type="presOf" srcId="{AF581715-BADF-4E14-8DA4-971E02D4D827}" destId="{3854AA9D-B95C-4BCD-9804-30BF572C0159}" srcOrd="0" destOrd="0" presId="urn:microsoft.com/office/officeart/2008/layout/LinedList"/>
    <dgm:cxn modelId="{FEDC0E8E-BE0A-4270-A78C-1067A9A09154}" srcId="{0D26DA8A-A87E-4C4C-B093-D4753FEE4F43}" destId="{63F33844-66AB-422E-A24C-F2C5A29EF7C5}" srcOrd="5" destOrd="0" parTransId="{E798B9C6-3F27-4E85-BA60-2D8223A5F251}" sibTransId="{29D5FB86-7176-4A5C-BFE2-AF87BC8D7225}"/>
    <dgm:cxn modelId="{5B398F9E-38AF-4887-9219-8AF9AB5E003C}" srcId="{0D26DA8A-A87E-4C4C-B093-D4753FEE4F43}" destId="{74F69DD9-8891-427F-B67A-31B73DA29891}" srcOrd="3" destOrd="0" parTransId="{3407EC9B-5C2F-4480-815D-BDDFB12561EF}" sibTransId="{95B615DF-BBE1-429F-A80E-3E7EF26BBC03}"/>
    <dgm:cxn modelId="{B3CCD2A5-102E-447D-A209-71C5FFEEA3F5}" type="presOf" srcId="{8F8F14C4-0003-4794-9ADF-D2F7B8A94EB3}" destId="{37175F6B-5FA5-4905-B75D-7559C840715D}" srcOrd="0" destOrd="0" presId="urn:microsoft.com/office/officeart/2008/layout/LinedList"/>
    <dgm:cxn modelId="{D521C4A8-382D-4999-BA5A-4F77B5A4260C}" type="presOf" srcId="{25C0E993-1943-4635-A862-FAB02B9A19B5}" destId="{4CA0E2D6-5768-4C77-92AA-48BE8C47C64C}" srcOrd="0" destOrd="0" presId="urn:microsoft.com/office/officeart/2008/layout/LinedList"/>
    <dgm:cxn modelId="{2AA5C9AD-A078-4CAF-8BCE-4426890EA5FE}" srcId="{0D26DA8A-A87E-4C4C-B093-D4753FEE4F43}" destId="{ACE36498-8874-4D40-9947-FDBB0129002D}" srcOrd="1" destOrd="0" parTransId="{6B0F290B-E7D5-44CF-AD36-E761A55581B2}" sibTransId="{11D14C53-32FF-4CD1-B304-C8947D04F281}"/>
    <dgm:cxn modelId="{03D97AAE-BD1D-4076-BC25-7B9602F43A96}" srcId="{0D26DA8A-A87E-4C4C-B093-D4753FEE4F43}" destId="{6427B746-78BD-41CF-8859-C037B2C46F1B}" srcOrd="7" destOrd="0" parTransId="{488A004A-EA07-4B22-A9E1-517FE8A2E5A0}" sibTransId="{FABAB9FF-3492-458B-8D87-C7FA92109B00}"/>
    <dgm:cxn modelId="{169C61CF-B4DD-4B8C-B4F0-BDF65E3AEA68}" type="presOf" srcId="{6427B746-78BD-41CF-8859-C037B2C46F1B}" destId="{61CD51BB-9491-44C2-9B9D-FB661009D95B}" srcOrd="0" destOrd="0" presId="urn:microsoft.com/office/officeart/2008/layout/LinedList"/>
    <dgm:cxn modelId="{34A217DC-5DDE-4C50-AC7D-FBF72B646DF6}" srcId="{0D26DA8A-A87E-4C4C-B093-D4753FEE4F43}" destId="{8F8F14C4-0003-4794-9ADF-D2F7B8A94EB3}" srcOrd="2" destOrd="0" parTransId="{1D920E4D-9A46-465D-BE9F-B1475D42280D}" sibTransId="{BD8BE0E3-E928-43C8-AF1D-7305AE5A7AF6}"/>
    <dgm:cxn modelId="{B7A058DF-FBE9-4C0A-ADBC-E64C6C8BC2B1}" type="presOf" srcId="{ACE36498-8874-4D40-9947-FDBB0129002D}" destId="{F231EAFB-6CCE-4D64-B23A-5DB8FE1E24BC}" srcOrd="0" destOrd="0" presId="urn:microsoft.com/office/officeart/2008/layout/LinedList"/>
    <dgm:cxn modelId="{77BCD1F9-FD7F-484D-B74B-207B1CE0C092}" type="presOf" srcId="{FC9ECA3C-49F3-434A-A5E0-AB02E855D8B0}" destId="{12A9FD1D-6424-4B6F-8D54-37AA48AE701F}" srcOrd="0" destOrd="0" presId="urn:microsoft.com/office/officeart/2008/layout/LinedList"/>
    <dgm:cxn modelId="{B26D0860-B225-415F-B443-EB66DB99AB0D}" type="presParOf" srcId="{F1B287BC-0E25-4299-98B7-FD4B5A8721C8}" destId="{2474579D-BB47-4BD3-8057-6E5AEB0E1886}" srcOrd="0" destOrd="0" presId="urn:microsoft.com/office/officeart/2008/layout/LinedList"/>
    <dgm:cxn modelId="{89ECF239-A955-4B6A-B8DC-A5271BE435D6}" type="presParOf" srcId="{F1B287BC-0E25-4299-98B7-FD4B5A8721C8}" destId="{5BD904B4-5FC9-4636-884D-573C5326DA81}" srcOrd="1" destOrd="0" presId="urn:microsoft.com/office/officeart/2008/layout/LinedList"/>
    <dgm:cxn modelId="{9CA94AF6-58D4-4A12-9F12-BAAA02E78CC1}" type="presParOf" srcId="{5BD904B4-5FC9-4636-884D-573C5326DA81}" destId="{4CA0E2D6-5768-4C77-92AA-48BE8C47C64C}" srcOrd="0" destOrd="0" presId="urn:microsoft.com/office/officeart/2008/layout/LinedList"/>
    <dgm:cxn modelId="{0D93517C-3DAD-4E0C-BC6B-3B93BF62AC60}" type="presParOf" srcId="{5BD904B4-5FC9-4636-884D-573C5326DA81}" destId="{B2B32645-DC84-44D1-AB22-E0252B6019D2}" srcOrd="1" destOrd="0" presId="urn:microsoft.com/office/officeart/2008/layout/LinedList"/>
    <dgm:cxn modelId="{EC51896C-BE93-4424-97DD-5016F0B62383}" type="presParOf" srcId="{F1B287BC-0E25-4299-98B7-FD4B5A8721C8}" destId="{5784151A-474B-4B36-83D7-6BEF0F2FAE65}" srcOrd="2" destOrd="0" presId="urn:microsoft.com/office/officeart/2008/layout/LinedList"/>
    <dgm:cxn modelId="{9E854C5D-AFA5-49A1-A5B5-615DBEE8D2B5}" type="presParOf" srcId="{F1B287BC-0E25-4299-98B7-FD4B5A8721C8}" destId="{C10FB1D0-B047-4980-866C-BE7DB8B7D1F3}" srcOrd="3" destOrd="0" presId="urn:microsoft.com/office/officeart/2008/layout/LinedList"/>
    <dgm:cxn modelId="{5FF5E3BB-8733-4914-AA39-AD4B1B0AAE4C}" type="presParOf" srcId="{C10FB1D0-B047-4980-866C-BE7DB8B7D1F3}" destId="{F231EAFB-6CCE-4D64-B23A-5DB8FE1E24BC}" srcOrd="0" destOrd="0" presId="urn:microsoft.com/office/officeart/2008/layout/LinedList"/>
    <dgm:cxn modelId="{6873C87C-C3B8-42C9-9AC4-A19D55744761}" type="presParOf" srcId="{C10FB1D0-B047-4980-866C-BE7DB8B7D1F3}" destId="{F87B7C5E-246D-450E-B600-0D8748E1F274}" srcOrd="1" destOrd="0" presId="urn:microsoft.com/office/officeart/2008/layout/LinedList"/>
    <dgm:cxn modelId="{59C5988C-87BD-42A4-9D46-FD8C5C4EB3E3}" type="presParOf" srcId="{F1B287BC-0E25-4299-98B7-FD4B5A8721C8}" destId="{C23B8190-3448-47C6-8322-F281124CCC02}" srcOrd="4" destOrd="0" presId="urn:microsoft.com/office/officeart/2008/layout/LinedList"/>
    <dgm:cxn modelId="{052ABCB3-4CD5-4B14-83E7-7B80C53D5878}" type="presParOf" srcId="{F1B287BC-0E25-4299-98B7-FD4B5A8721C8}" destId="{3ABBAE56-3EDE-4016-93BA-7B23E01B6B50}" srcOrd="5" destOrd="0" presId="urn:microsoft.com/office/officeart/2008/layout/LinedList"/>
    <dgm:cxn modelId="{592F08DE-7C04-4FA7-A686-1E301D5F6203}" type="presParOf" srcId="{3ABBAE56-3EDE-4016-93BA-7B23E01B6B50}" destId="{37175F6B-5FA5-4905-B75D-7559C840715D}" srcOrd="0" destOrd="0" presId="urn:microsoft.com/office/officeart/2008/layout/LinedList"/>
    <dgm:cxn modelId="{B66B1FC2-B0CF-4CF6-97E6-3F0583C4FC84}" type="presParOf" srcId="{3ABBAE56-3EDE-4016-93BA-7B23E01B6B50}" destId="{E23269B7-F393-4ED1-A9A7-C0814A9D48E2}" srcOrd="1" destOrd="0" presId="urn:microsoft.com/office/officeart/2008/layout/LinedList"/>
    <dgm:cxn modelId="{86DF9478-6B90-4118-8957-919FD02D0A86}" type="presParOf" srcId="{F1B287BC-0E25-4299-98B7-FD4B5A8721C8}" destId="{854AAC48-2AC1-49A1-8387-386A0A3FAB15}" srcOrd="6" destOrd="0" presId="urn:microsoft.com/office/officeart/2008/layout/LinedList"/>
    <dgm:cxn modelId="{AD631854-5939-43EB-9119-89A12432911F}" type="presParOf" srcId="{F1B287BC-0E25-4299-98B7-FD4B5A8721C8}" destId="{8916BABF-0264-4137-9785-5D61E1575DC2}" srcOrd="7" destOrd="0" presId="urn:microsoft.com/office/officeart/2008/layout/LinedList"/>
    <dgm:cxn modelId="{E6EFBD92-1C89-43B8-85C0-C32A9EB9442D}" type="presParOf" srcId="{8916BABF-0264-4137-9785-5D61E1575DC2}" destId="{7142B182-D4E2-4633-A560-15A903AB12B0}" srcOrd="0" destOrd="0" presId="urn:microsoft.com/office/officeart/2008/layout/LinedList"/>
    <dgm:cxn modelId="{8C002DB2-AEE4-4DDB-895C-CBE8CFDAA757}" type="presParOf" srcId="{8916BABF-0264-4137-9785-5D61E1575DC2}" destId="{4400132D-AEF3-4077-B06F-A34DA9DE14EE}" srcOrd="1" destOrd="0" presId="urn:microsoft.com/office/officeart/2008/layout/LinedList"/>
    <dgm:cxn modelId="{C7046D5E-133F-4146-83EF-EA9397166E9A}" type="presParOf" srcId="{F1B287BC-0E25-4299-98B7-FD4B5A8721C8}" destId="{3D04A44F-B93E-4548-9982-643DB5B8EFD6}" srcOrd="8" destOrd="0" presId="urn:microsoft.com/office/officeart/2008/layout/LinedList"/>
    <dgm:cxn modelId="{1018337A-9525-42EC-8379-47CC4681BE70}" type="presParOf" srcId="{F1B287BC-0E25-4299-98B7-FD4B5A8721C8}" destId="{69369DA7-D40E-4CDF-9E57-D1EB27DB7285}" srcOrd="9" destOrd="0" presId="urn:microsoft.com/office/officeart/2008/layout/LinedList"/>
    <dgm:cxn modelId="{B79A298A-063C-4D9B-8629-D6A457B4ACEC}" type="presParOf" srcId="{69369DA7-D40E-4CDF-9E57-D1EB27DB7285}" destId="{12A9FD1D-6424-4B6F-8D54-37AA48AE701F}" srcOrd="0" destOrd="0" presId="urn:microsoft.com/office/officeart/2008/layout/LinedList"/>
    <dgm:cxn modelId="{EC666C76-9D08-4983-A461-6E2C1AE2AD1D}" type="presParOf" srcId="{69369DA7-D40E-4CDF-9E57-D1EB27DB7285}" destId="{19F84A7D-BFDF-4419-82A2-746A71870207}" srcOrd="1" destOrd="0" presId="urn:microsoft.com/office/officeart/2008/layout/LinedList"/>
    <dgm:cxn modelId="{4A2393EA-3644-4F5A-AFF1-888105850321}" type="presParOf" srcId="{F1B287BC-0E25-4299-98B7-FD4B5A8721C8}" destId="{13887755-9B33-4293-830A-A638A39D82FF}" srcOrd="10" destOrd="0" presId="urn:microsoft.com/office/officeart/2008/layout/LinedList"/>
    <dgm:cxn modelId="{BE79B440-4560-4BA6-9384-00091B17F497}" type="presParOf" srcId="{F1B287BC-0E25-4299-98B7-FD4B5A8721C8}" destId="{B3BB631D-23B6-41BD-8520-2CC442159FD6}" srcOrd="11" destOrd="0" presId="urn:microsoft.com/office/officeart/2008/layout/LinedList"/>
    <dgm:cxn modelId="{66EC289C-8FA9-4398-B45D-D20BCECD0F49}" type="presParOf" srcId="{B3BB631D-23B6-41BD-8520-2CC442159FD6}" destId="{2C5093DE-AB7C-4E7E-876D-BC85AAE4C50E}" srcOrd="0" destOrd="0" presId="urn:microsoft.com/office/officeart/2008/layout/LinedList"/>
    <dgm:cxn modelId="{8C1D3AFF-5F65-4954-B797-1DAC72BAA9E9}" type="presParOf" srcId="{B3BB631D-23B6-41BD-8520-2CC442159FD6}" destId="{71D4347B-D442-41B3-AC47-091D2FE660E8}" srcOrd="1" destOrd="0" presId="urn:microsoft.com/office/officeart/2008/layout/LinedList"/>
    <dgm:cxn modelId="{77028904-EF52-48D9-9A54-7495A24BB3BB}" type="presParOf" srcId="{F1B287BC-0E25-4299-98B7-FD4B5A8721C8}" destId="{E75C7774-F4EA-4549-ADFA-AA54623A6A00}" srcOrd="12" destOrd="0" presId="urn:microsoft.com/office/officeart/2008/layout/LinedList"/>
    <dgm:cxn modelId="{978AB9BE-F317-44BC-8AB7-C2E79EF24C84}" type="presParOf" srcId="{F1B287BC-0E25-4299-98B7-FD4B5A8721C8}" destId="{37C55A0E-30CD-4341-9843-3884729C4EC3}" srcOrd="13" destOrd="0" presId="urn:microsoft.com/office/officeart/2008/layout/LinedList"/>
    <dgm:cxn modelId="{395C5560-843B-4D2B-9B07-A2918B88ACF3}" type="presParOf" srcId="{37C55A0E-30CD-4341-9843-3884729C4EC3}" destId="{3854AA9D-B95C-4BCD-9804-30BF572C0159}" srcOrd="0" destOrd="0" presId="urn:microsoft.com/office/officeart/2008/layout/LinedList"/>
    <dgm:cxn modelId="{D882627A-ED3E-4AA9-885C-078EFFBFA221}" type="presParOf" srcId="{37C55A0E-30CD-4341-9843-3884729C4EC3}" destId="{434557FE-F73F-43DD-89C4-1FC945173BEE}" srcOrd="1" destOrd="0" presId="urn:microsoft.com/office/officeart/2008/layout/LinedList"/>
    <dgm:cxn modelId="{B7CBA7FA-A993-410F-A2B4-A44D0ABFC2ED}" type="presParOf" srcId="{F1B287BC-0E25-4299-98B7-FD4B5A8721C8}" destId="{D07DA4AB-A6D0-4779-B6FB-B06F96B7B194}" srcOrd="14" destOrd="0" presId="urn:microsoft.com/office/officeart/2008/layout/LinedList"/>
    <dgm:cxn modelId="{A8A59995-F09F-4107-9E90-45060B8612DE}" type="presParOf" srcId="{F1B287BC-0E25-4299-98B7-FD4B5A8721C8}" destId="{BF8B948D-2A9E-4B62-94CF-140F77FE487B}" srcOrd="15" destOrd="0" presId="urn:microsoft.com/office/officeart/2008/layout/LinedList"/>
    <dgm:cxn modelId="{FA96807C-CDAA-46A2-91E0-3FACBFC42841}" type="presParOf" srcId="{BF8B948D-2A9E-4B62-94CF-140F77FE487B}" destId="{61CD51BB-9491-44C2-9B9D-FB661009D95B}" srcOrd="0" destOrd="0" presId="urn:microsoft.com/office/officeart/2008/layout/LinedList"/>
    <dgm:cxn modelId="{303D1CAF-F38F-4E61-9AAA-13E14E69A395}" type="presParOf" srcId="{BF8B948D-2A9E-4B62-94CF-140F77FE487B}" destId="{71522EDC-6347-4F43-AFED-5FD8858C0B9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E2156A-0D57-4EC9-8680-D892EF7663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AD736A8-C2F6-4CC2-9D6F-D39C75528749}">
      <dgm:prSet/>
      <dgm:spPr/>
      <dgm:t>
        <a:bodyPr/>
        <a:lstStyle/>
        <a:p>
          <a:r>
            <a:rPr lang="en-US" b="1"/>
            <a:t>Model Architecture</a:t>
          </a:r>
          <a:endParaRPr lang="en-US"/>
        </a:p>
      </dgm:t>
    </dgm:pt>
    <dgm:pt modelId="{70044A08-1387-4EBE-B80D-63BCE5D44146}" type="parTrans" cxnId="{297A6984-4378-45AE-A734-0D2469BC9A48}">
      <dgm:prSet/>
      <dgm:spPr/>
      <dgm:t>
        <a:bodyPr/>
        <a:lstStyle/>
        <a:p>
          <a:endParaRPr lang="en-US"/>
        </a:p>
      </dgm:t>
    </dgm:pt>
    <dgm:pt modelId="{83FA7C06-A05B-47BC-BC14-E90928C6A74F}" type="sibTrans" cxnId="{297A6984-4378-45AE-A734-0D2469BC9A48}">
      <dgm:prSet/>
      <dgm:spPr/>
      <dgm:t>
        <a:bodyPr/>
        <a:lstStyle/>
        <a:p>
          <a:endParaRPr lang="en-US"/>
        </a:p>
      </dgm:t>
    </dgm:pt>
    <dgm:pt modelId="{60A937F2-3F1B-4A8E-A8B2-A12F88B81CFF}">
      <dgm:prSet/>
      <dgm:spPr/>
      <dgm:t>
        <a:bodyPr/>
        <a:lstStyle/>
        <a:p>
          <a:r>
            <a:rPr lang="en-US"/>
            <a:t>Lightweight U-Net (custom)</a:t>
          </a:r>
        </a:p>
      </dgm:t>
    </dgm:pt>
    <dgm:pt modelId="{41F5AC25-6AAE-4768-AFC1-06ED02755B57}" type="parTrans" cxnId="{1896CBE8-AA77-4C49-B8C1-E85945B29F9B}">
      <dgm:prSet/>
      <dgm:spPr/>
      <dgm:t>
        <a:bodyPr/>
        <a:lstStyle/>
        <a:p>
          <a:endParaRPr lang="en-US"/>
        </a:p>
      </dgm:t>
    </dgm:pt>
    <dgm:pt modelId="{29085CF7-A748-4B47-99E0-8FD07E995CD4}" type="sibTrans" cxnId="{1896CBE8-AA77-4C49-B8C1-E85945B29F9B}">
      <dgm:prSet/>
      <dgm:spPr/>
      <dgm:t>
        <a:bodyPr/>
        <a:lstStyle/>
        <a:p>
          <a:endParaRPr lang="en-US"/>
        </a:p>
      </dgm:t>
    </dgm:pt>
    <dgm:pt modelId="{CB51153D-B9D2-40D3-B311-3F2F42475007}">
      <dgm:prSet/>
      <dgm:spPr/>
      <dgm:t>
        <a:bodyPr/>
        <a:lstStyle/>
        <a:p>
          <a:r>
            <a:rPr lang="en-US"/>
            <a:t>Encoder-decoder with skip connections</a:t>
          </a:r>
        </a:p>
      </dgm:t>
    </dgm:pt>
    <dgm:pt modelId="{4D23E4E7-BD84-454C-8D15-A202E636F31B}" type="parTrans" cxnId="{2836AC3F-B6E0-4D05-962B-C074272BCA8B}">
      <dgm:prSet/>
      <dgm:spPr/>
      <dgm:t>
        <a:bodyPr/>
        <a:lstStyle/>
        <a:p>
          <a:endParaRPr lang="en-US"/>
        </a:p>
      </dgm:t>
    </dgm:pt>
    <dgm:pt modelId="{D9019800-527D-4A4C-BFC1-739B3C23114C}" type="sibTrans" cxnId="{2836AC3F-B6E0-4D05-962B-C074272BCA8B}">
      <dgm:prSet/>
      <dgm:spPr/>
      <dgm:t>
        <a:bodyPr/>
        <a:lstStyle/>
        <a:p>
          <a:endParaRPr lang="en-US"/>
        </a:p>
      </dgm:t>
    </dgm:pt>
    <dgm:pt modelId="{A46E9AF2-FA8E-4259-8D43-3975A19936EE}">
      <dgm:prSet/>
      <dgm:spPr/>
      <dgm:t>
        <a:bodyPr/>
        <a:lstStyle/>
        <a:p>
          <a:r>
            <a:rPr lang="en-US"/>
            <a:t>Input: post-event 256x256 tiles</a:t>
          </a:r>
        </a:p>
      </dgm:t>
    </dgm:pt>
    <dgm:pt modelId="{1D52F1A2-68DE-4B3D-8B2C-21B08B406702}" type="parTrans" cxnId="{4FDB3496-1FB4-4E6E-91A8-B9A019F1BE6E}">
      <dgm:prSet/>
      <dgm:spPr/>
      <dgm:t>
        <a:bodyPr/>
        <a:lstStyle/>
        <a:p>
          <a:endParaRPr lang="en-US"/>
        </a:p>
      </dgm:t>
    </dgm:pt>
    <dgm:pt modelId="{3CEAA161-72B7-4DCA-A639-8DAC6D3FCDFD}" type="sibTrans" cxnId="{4FDB3496-1FB4-4E6E-91A8-B9A019F1BE6E}">
      <dgm:prSet/>
      <dgm:spPr/>
      <dgm:t>
        <a:bodyPr/>
        <a:lstStyle/>
        <a:p>
          <a:endParaRPr lang="en-US"/>
        </a:p>
      </dgm:t>
    </dgm:pt>
    <dgm:pt modelId="{E981E10C-2C7D-4E94-AB4A-FD04CF0F7BC0}">
      <dgm:prSet/>
      <dgm:spPr/>
      <dgm:t>
        <a:bodyPr/>
        <a:lstStyle/>
        <a:p>
          <a:r>
            <a:rPr lang="en-US"/>
            <a:t>Output: binary mask (damaged vs non-damaged)</a:t>
          </a:r>
        </a:p>
      </dgm:t>
    </dgm:pt>
    <dgm:pt modelId="{E056C796-26D1-43DC-A9D5-D864FE99BD48}" type="parTrans" cxnId="{DE200EA1-30D1-4AD9-8C3B-7FFC96FEC51D}">
      <dgm:prSet/>
      <dgm:spPr/>
      <dgm:t>
        <a:bodyPr/>
        <a:lstStyle/>
        <a:p>
          <a:endParaRPr lang="en-US"/>
        </a:p>
      </dgm:t>
    </dgm:pt>
    <dgm:pt modelId="{F28AE15F-9365-41C8-A65A-037F3C7AD0D1}" type="sibTrans" cxnId="{DE200EA1-30D1-4AD9-8C3B-7FFC96FEC51D}">
      <dgm:prSet/>
      <dgm:spPr/>
      <dgm:t>
        <a:bodyPr/>
        <a:lstStyle/>
        <a:p>
          <a:endParaRPr lang="en-US"/>
        </a:p>
      </dgm:t>
    </dgm:pt>
    <dgm:pt modelId="{82B7D4ED-ADB1-4ED2-B231-799EEE523B3C}">
      <dgm:prSet/>
      <dgm:spPr/>
      <dgm:t>
        <a:bodyPr/>
        <a:lstStyle/>
        <a:p>
          <a:r>
            <a:rPr lang="en-US" b="1"/>
            <a:t>Training Details</a:t>
          </a:r>
          <a:endParaRPr lang="en-US"/>
        </a:p>
      </dgm:t>
    </dgm:pt>
    <dgm:pt modelId="{47C9B8CA-8AD1-4946-B4ED-747881DD2F86}" type="parTrans" cxnId="{D4205F82-0E8A-4A7F-A28B-0694516C1E49}">
      <dgm:prSet/>
      <dgm:spPr/>
      <dgm:t>
        <a:bodyPr/>
        <a:lstStyle/>
        <a:p>
          <a:endParaRPr lang="en-US"/>
        </a:p>
      </dgm:t>
    </dgm:pt>
    <dgm:pt modelId="{B191307E-AC6F-454A-82A0-01FAE79FA929}" type="sibTrans" cxnId="{D4205F82-0E8A-4A7F-A28B-0694516C1E49}">
      <dgm:prSet/>
      <dgm:spPr/>
      <dgm:t>
        <a:bodyPr/>
        <a:lstStyle/>
        <a:p>
          <a:endParaRPr lang="en-US"/>
        </a:p>
      </dgm:t>
    </dgm:pt>
    <dgm:pt modelId="{2E1F54C5-2F95-46A7-915B-9B12E3F2F04D}">
      <dgm:prSet/>
      <dgm:spPr/>
      <dgm:t>
        <a:bodyPr/>
        <a:lstStyle/>
        <a:p>
          <a:r>
            <a:rPr lang="en-US"/>
            <a:t>Loss: BCE + Dice (balances extreme class imbalance)</a:t>
          </a:r>
        </a:p>
      </dgm:t>
    </dgm:pt>
    <dgm:pt modelId="{BBDA4FFC-487B-431A-ACE4-23A8F106D110}" type="parTrans" cxnId="{F3EB8126-0460-4E24-AAEB-8D414AE444BF}">
      <dgm:prSet/>
      <dgm:spPr/>
      <dgm:t>
        <a:bodyPr/>
        <a:lstStyle/>
        <a:p>
          <a:endParaRPr lang="en-US"/>
        </a:p>
      </dgm:t>
    </dgm:pt>
    <dgm:pt modelId="{C87885B3-ECB9-483F-BDF1-20E18D37E62F}" type="sibTrans" cxnId="{F3EB8126-0460-4E24-AAEB-8D414AE444BF}">
      <dgm:prSet/>
      <dgm:spPr/>
      <dgm:t>
        <a:bodyPr/>
        <a:lstStyle/>
        <a:p>
          <a:endParaRPr lang="en-US"/>
        </a:p>
      </dgm:t>
    </dgm:pt>
    <dgm:pt modelId="{80C696AE-D8CB-4023-A258-2B22E6678DC5}">
      <dgm:prSet/>
      <dgm:spPr/>
      <dgm:t>
        <a:bodyPr/>
        <a:lstStyle/>
        <a:p>
          <a:r>
            <a:rPr lang="en-US"/>
            <a:t>Optimizer: AdamW (lr = 3e-4)</a:t>
          </a:r>
        </a:p>
      </dgm:t>
    </dgm:pt>
    <dgm:pt modelId="{89567CFA-D093-46F0-9408-ABF7CDACA9CD}" type="parTrans" cxnId="{11FE5197-C50E-4E57-ABD3-5E1483F687C8}">
      <dgm:prSet/>
      <dgm:spPr/>
      <dgm:t>
        <a:bodyPr/>
        <a:lstStyle/>
        <a:p>
          <a:endParaRPr lang="en-US"/>
        </a:p>
      </dgm:t>
    </dgm:pt>
    <dgm:pt modelId="{E0E34AE0-203E-412D-906D-AE756485E572}" type="sibTrans" cxnId="{11FE5197-C50E-4E57-ABD3-5E1483F687C8}">
      <dgm:prSet/>
      <dgm:spPr/>
      <dgm:t>
        <a:bodyPr/>
        <a:lstStyle/>
        <a:p>
          <a:endParaRPr lang="en-US"/>
        </a:p>
      </dgm:t>
    </dgm:pt>
    <dgm:pt modelId="{0097F4D4-042E-4922-8D00-5F08FC17B383}">
      <dgm:prSet/>
      <dgm:spPr/>
      <dgm:t>
        <a:bodyPr/>
        <a:lstStyle/>
        <a:p>
          <a:r>
            <a:rPr lang="en-US"/>
            <a:t>Mixed precision: torch.amp</a:t>
          </a:r>
        </a:p>
      </dgm:t>
    </dgm:pt>
    <dgm:pt modelId="{91FE82ED-ED2B-47C3-A8FC-D01E6E8508EF}" type="parTrans" cxnId="{E616B782-5E07-4646-9721-2CECADE397C1}">
      <dgm:prSet/>
      <dgm:spPr/>
      <dgm:t>
        <a:bodyPr/>
        <a:lstStyle/>
        <a:p>
          <a:endParaRPr lang="en-US"/>
        </a:p>
      </dgm:t>
    </dgm:pt>
    <dgm:pt modelId="{9AFE53B6-176A-4F4D-8D1C-32A45AC3E696}" type="sibTrans" cxnId="{E616B782-5E07-4646-9721-2CECADE397C1}">
      <dgm:prSet/>
      <dgm:spPr/>
      <dgm:t>
        <a:bodyPr/>
        <a:lstStyle/>
        <a:p>
          <a:endParaRPr lang="en-US"/>
        </a:p>
      </dgm:t>
    </dgm:pt>
    <dgm:pt modelId="{CB06A0D9-74CB-4765-8A30-83A8B18EC4EC}">
      <dgm:prSet/>
      <dgm:spPr/>
      <dgm:t>
        <a:bodyPr/>
        <a:lstStyle/>
        <a:p>
          <a:r>
            <a:rPr lang="en-US"/>
            <a:t>Early stopping with patience = 3</a:t>
          </a:r>
        </a:p>
      </dgm:t>
    </dgm:pt>
    <dgm:pt modelId="{2F26ABFF-D276-48B6-9DCA-7970B3A79CF1}" type="parTrans" cxnId="{CEC8D6AA-21C5-4989-B04D-A0849459D675}">
      <dgm:prSet/>
      <dgm:spPr/>
      <dgm:t>
        <a:bodyPr/>
        <a:lstStyle/>
        <a:p>
          <a:endParaRPr lang="en-US"/>
        </a:p>
      </dgm:t>
    </dgm:pt>
    <dgm:pt modelId="{B2BBE252-C423-4D36-8369-012605B170A8}" type="sibTrans" cxnId="{CEC8D6AA-21C5-4989-B04D-A0849459D675}">
      <dgm:prSet/>
      <dgm:spPr/>
      <dgm:t>
        <a:bodyPr/>
        <a:lstStyle/>
        <a:p>
          <a:endParaRPr lang="en-US"/>
        </a:p>
      </dgm:t>
    </dgm:pt>
    <dgm:pt modelId="{0887849B-ECEE-492C-94BD-93ED617B39FE}">
      <dgm:prSet/>
      <dgm:spPr/>
      <dgm:t>
        <a:bodyPr/>
        <a:lstStyle/>
        <a:p>
          <a:r>
            <a:rPr lang="en-US" b="1"/>
            <a:t>Why This Setup</a:t>
          </a:r>
          <a:endParaRPr lang="en-US"/>
        </a:p>
      </dgm:t>
    </dgm:pt>
    <dgm:pt modelId="{04B2BBCD-E790-41BA-ACF6-60E5F40CA84F}" type="parTrans" cxnId="{7C9FDE8F-799B-438A-BC4F-DAF856E88F6C}">
      <dgm:prSet/>
      <dgm:spPr/>
      <dgm:t>
        <a:bodyPr/>
        <a:lstStyle/>
        <a:p>
          <a:endParaRPr lang="en-US"/>
        </a:p>
      </dgm:t>
    </dgm:pt>
    <dgm:pt modelId="{055A7CC8-0F7D-455A-B56F-F64E974245BA}" type="sibTrans" cxnId="{7C9FDE8F-799B-438A-BC4F-DAF856E88F6C}">
      <dgm:prSet/>
      <dgm:spPr/>
      <dgm:t>
        <a:bodyPr/>
        <a:lstStyle/>
        <a:p>
          <a:endParaRPr lang="en-US"/>
        </a:p>
      </dgm:t>
    </dgm:pt>
    <dgm:pt modelId="{0011AAEE-977C-440D-86E3-170BDE238067}">
      <dgm:prSet/>
      <dgm:spPr/>
      <dgm:t>
        <a:bodyPr/>
        <a:lstStyle/>
        <a:p>
          <a:r>
            <a:rPr lang="en-US"/>
            <a:t>BRIGHT labels are heavily </a:t>
          </a:r>
          <a:r>
            <a:rPr lang="en-US" b="1"/>
            <a:t>background-dominant</a:t>
          </a:r>
          <a:endParaRPr lang="en-US"/>
        </a:p>
      </dgm:t>
    </dgm:pt>
    <dgm:pt modelId="{639BE50E-1A77-4511-9912-073345547883}" type="parTrans" cxnId="{C77F1431-A289-47F4-A0C9-509C0C3132C6}">
      <dgm:prSet/>
      <dgm:spPr/>
      <dgm:t>
        <a:bodyPr/>
        <a:lstStyle/>
        <a:p>
          <a:endParaRPr lang="en-US"/>
        </a:p>
      </dgm:t>
    </dgm:pt>
    <dgm:pt modelId="{74723558-27B9-47FB-9580-03C0F3FF6838}" type="sibTrans" cxnId="{C77F1431-A289-47F4-A0C9-509C0C3132C6}">
      <dgm:prSet/>
      <dgm:spPr/>
      <dgm:t>
        <a:bodyPr/>
        <a:lstStyle/>
        <a:p>
          <a:endParaRPr lang="en-US"/>
        </a:p>
      </dgm:t>
    </dgm:pt>
    <dgm:pt modelId="{8C640474-EBA2-4240-AF87-0B341EDFF5AE}">
      <dgm:prSet/>
      <dgm:spPr/>
      <dgm:t>
        <a:bodyPr/>
        <a:lstStyle/>
        <a:p>
          <a:r>
            <a:rPr lang="en-US"/>
            <a:t>Small U-Net trains faster on local GPU</a:t>
          </a:r>
        </a:p>
      </dgm:t>
    </dgm:pt>
    <dgm:pt modelId="{89982541-4B6F-4F94-8DDF-39DE12383B85}" type="parTrans" cxnId="{68FE582A-A377-410D-817C-E1AD61B3D932}">
      <dgm:prSet/>
      <dgm:spPr/>
      <dgm:t>
        <a:bodyPr/>
        <a:lstStyle/>
        <a:p>
          <a:endParaRPr lang="en-US"/>
        </a:p>
      </dgm:t>
    </dgm:pt>
    <dgm:pt modelId="{8D279FD3-1F52-4231-B7C1-1C3A3BEDA9DD}" type="sibTrans" cxnId="{68FE582A-A377-410D-817C-E1AD61B3D932}">
      <dgm:prSet/>
      <dgm:spPr/>
      <dgm:t>
        <a:bodyPr/>
        <a:lstStyle/>
        <a:p>
          <a:endParaRPr lang="en-US"/>
        </a:p>
      </dgm:t>
    </dgm:pt>
    <dgm:pt modelId="{48DEA658-24C3-4209-A215-196A58BC6F1D}">
      <dgm:prSet/>
      <dgm:spPr/>
      <dgm:t>
        <a:bodyPr/>
        <a:lstStyle/>
        <a:p>
          <a:r>
            <a:rPr lang="en-US" b="1"/>
            <a:t>AMP </a:t>
          </a:r>
          <a:r>
            <a:rPr lang="en-US"/>
            <a:t>reduces training time by ~30-40%</a:t>
          </a:r>
        </a:p>
      </dgm:t>
    </dgm:pt>
    <dgm:pt modelId="{5731DF76-B71B-492D-B7DA-203E451AFF8C}" type="parTrans" cxnId="{C1356A4D-1844-4490-AE7B-1F5EB008BD84}">
      <dgm:prSet/>
      <dgm:spPr/>
      <dgm:t>
        <a:bodyPr/>
        <a:lstStyle/>
        <a:p>
          <a:endParaRPr lang="en-US"/>
        </a:p>
      </dgm:t>
    </dgm:pt>
    <dgm:pt modelId="{8AF91CFE-801B-46C6-8833-FDE538C0FAE8}" type="sibTrans" cxnId="{C1356A4D-1844-4490-AE7B-1F5EB008BD84}">
      <dgm:prSet/>
      <dgm:spPr/>
      <dgm:t>
        <a:bodyPr/>
        <a:lstStyle/>
        <a:p>
          <a:endParaRPr lang="en-US"/>
        </a:p>
      </dgm:t>
    </dgm:pt>
    <dgm:pt modelId="{5255C550-6A91-47E0-B48F-E7DD765A5A7C}">
      <dgm:prSet/>
      <dgm:spPr/>
      <dgm:t>
        <a:bodyPr/>
        <a:lstStyle/>
        <a:p>
          <a:r>
            <a:rPr lang="en-US"/>
            <a:t>BCE+Dice improves sensitivity to damaged pixels</a:t>
          </a:r>
        </a:p>
      </dgm:t>
    </dgm:pt>
    <dgm:pt modelId="{E7767191-686C-46E8-AA48-D98B02B13A98}" type="parTrans" cxnId="{BAFB536A-9B4C-418B-9E82-93E8A1116EAC}">
      <dgm:prSet/>
      <dgm:spPr/>
      <dgm:t>
        <a:bodyPr/>
        <a:lstStyle/>
        <a:p>
          <a:endParaRPr lang="en-US"/>
        </a:p>
      </dgm:t>
    </dgm:pt>
    <dgm:pt modelId="{C1772A7B-9466-4B48-A2E4-BD77576837A7}" type="sibTrans" cxnId="{BAFB536A-9B4C-418B-9E82-93E8A1116EAC}">
      <dgm:prSet/>
      <dgm:spPr/>
      <dgm:t>
        <a:bodyPr/>
        <a:lstStyle/>
        <a:p>
          <a:endParaRPr lang="en-US"/>
        </a:p>
      </dgm:t>
    </dgm:pt>
    <dgm:pt modelId="{D058E4B7-A71F-46D5-BC22-76DA8F44F2AD}" type="pres">
      <dgm:prSet presAssocID="{43E2156A-0D57-4EC9-8680-D892EF76635E}" presName="vert0" presStyleCnt="0">
        <dgm:presLayoutVars>
          <dgm:dir/>
          <dgm:animOne val="branch"/>
          <dgm:animLvl val="lvl"/>
        </dgm:presLayoutVars>
      </dgm:prSet>
      <dgm:spPr/>
    </dgm:pt>
    <dgm:pt modelId="{CDA63B6D-A169-43E6-B9A9-AF8AB0225453}" type="pres">
      <dgm:prSet presAssocID="{BAD736A8-C2F6-4CC2-9D6F-D39C75528749}" presName="thickLine" presStyleLbl="alignNode1" presStyleIdx="0" presStyleCnt="3"/>
      <dgm:spPr/>
    </dgm:pt>
    <dgm:pt modelId="{015E17E1-3308-44C8-9613-78BFAAE0A1D0}" type="pres">
      <dgm:prSet presAssocID="{BAD736A8-C2F6-4CC2-9D6F-D39C75528749}" presName="horz1" presStyleCnt="0"/>
      <dgm:spPr/>
    </dgm:pt>
    <dgm:pt modelId="{000C9E28-BA09-4A62-A11E-95917F016515}" type="pres">
      <dgm:prSet presAssocID="{BAD736A8-C2F6-4CC2-9D6F-D39C75528749}" presName="tx1" presStyleLbl="revTx" presStyleIdx="0" presStyleCnt="15"/>
      <dgm:spPr/>
    </dgm:pt>
    <dgm:pt modelId="{DC9334AC-4B07-4FC1-BC2E-30F69232AECE}" type="pres">
      <dgm:prSet presAssocID="{BAD736A8-C2F6-4CC2-9D6F-D39C75528749}" presName="vert1" presStyleCnt="0"/>
      <dgm:spPr/>
    </dgm:pt>
    <dgm:pt modelId="{6B6362CE-C327-4063-83C0-D41621C613DE}" type="pres">
      <dgm:prSet presAssocID="{60A937F2-3F1B-4A8E-A8B2-A12F88B81CFF}" presName="vertSpace2a" presStyleCnt="0"/>
      <dgm:spPr/>
    </dgm:pt>
    <dgm:pt modelId="{77B56DF3-482C-4DCE-B0F5-0F0CAAB662AF}" type="pres">
      <dgm:prSet presAssocID="{60A937F2-3F1B-4A8E-A8B2-A12F88B81CFF}" presName="horz2" presStyleCnt="0"/>
      <dgm:spPr/>
    </dgm:pt>
    <dgm:pt modelId="{1C2ED7F1-B5DF-4C9B-BCA9-05847BBB9F30}" type="pres">
      <dgm:prSet presAssocID="{60A937F2-3F1B-4A8E-A8B2-A12F88B81CFF}" presName="horzSpace2" presStyleCnt="0"/>
      <dgm:spPr/>
    </dgm:pt>
    <dgm:pt modelId="{F06928D7-5D3B-4B29-BD48-934CEC305C2E}" type="pres">
      <dgm:prSet presAssocID="{60A937F2-3F1B-4A8E-A8B2-A12F88B81CFF}" presName="tx2" presStyleLbl="revTx" presStyleIdx="1" presStyleCnt="15"/>
      <dgm:spPr/>
    </dgm:pt>
    <dgm:pt modelId="{5A3F5336-49B4-419E-915B-78943AB87506}" type="pres">
      <dgm:prSet presAssocID="{60A937F2-3F1B-4A8E-A8B2-A12F88B81CFF}" presName="vert2" presStyleCnt="0"/>
      <dgm:spPr/>
    </dgm:pt>
    <dgm:pt modelId="{5027AD61-A669-4EED-8D58-18CB09CB4FA3}" type="pres">
      <dgm:prSet presAssocID="{60A937F2-3F1B-4A8E-A8B2-A12F88B81CFF}" presName="thinLine2b" presStyleLbl="callout" presStyleIdx="0" presStyleCnt="12"/>
      <dgm:spPr/>
    </dgm:pt>
    <dgm:pt modelId="{4A7123E8-5908-47EC-B526-A64B2CE4536E}" type="pres">
      <dgm:prSet presAssocID="{60A937F2-3F1B-4A8E-A8B2-A12F88B81CFF}" presName="vertSpace2b" presStyleCnt="0"/>
      <dgm:spPr/>
    </dgm:pt>
    <dgm:pt modelId="{F98C5825-B8AD-4253-B67B-E4555E97FC3F}" type="pres">
      <dgm:prSet presAssocID="{CB51153D-B9D2-40D3-B311-3F2F42475007}" presName="horz2" presStyleCnt="0"/>
      <dgm:spPr/>
    </dgm:pt>
    <dgm:pt modelId="{2CA54152-F05A-4DDD-85DD-47A04CEAFF19}" type="pres">
      <dgm:prSet presAssocID="{CB51153D-B9D2-40D3-B311-3F2F42475007}" presName="horzSpace2" presStyleCnt="0"/>
      <dgm:spPr/>
    </dgm:pt>
    <dgm:pt modelId="{8E4E184E-50CE-4F2D-AEA1-138743FC361D}" type="pres">
      <dgm:prSet presAssocID="{CB51153D-B9D2-40D3-B311-3F2F42475007}" presName="tx2" presStyleLbl="revTx" presStyleIdx="2" presStyleCnt="15"/>
      <dgm:spPr/>
    </dgm:pt>
    <dgm:pt modelId="{2F281714-66CC-4935-9388-B26FE82F4C82}" type="pres">
      <dgm:prSet presAssocID="{CB51153D-B9D2-40D3-B311-3F2F42475007}" presName="vert2" presStyleCnt="0"/>
      <dgm:spPr/>
    </dgm:pt>
    <dgm:pt modelId="{57F98383-E0C3-4331-A94A-18A3BE49BF97}" type="pres">
      <dgm:prSet presAssocID="{CB51153D-B9D2-40D3-B311-3F2F42475007}" presName="thinLine2b" presStyleLbl="callout" presStyleIdx="1" presStyleCnt="12"/>
      <dgm:spPr/>
    </dgm:pt>
    <dgm:pt modelId="{63A0EF1E-FF56-426B-A7B7-74DF036DC42F}" type="pres">
      <dgm:prSet presAssocID="{CB51153D-B9D2-40D3-B311-3F2F42475007}" presName="vertSpace2b" presStyleCnt="0"/>
      <dgm:spPr/>
    </dgm:pt>
    <dgm:pt modelId="{6802E82F-A13C-4D90-829B-384371C4FD9C}" type="pres">
      <dgm:prSet presAssocID="{A46E9AF2-FA8E-4259-8D43-3975A19936EE}" presName="horz2" presStyleCnt="0"/>
      <dgm:spPr/>
    </dgm:pt>
    <dgm:pt modelId="{473AE54E-53B0-4232-A8C5-98C36D8BF780}" type="pres">
      <dgm:prSet presAssocID="{A46E9AF2-FA8E-4259-8D43-3975A19936EE}" presName="horzSpace2" presStyleCnt="0"/>
      <dgm:spPr/>
    </dgm:pt>
    <dgm:pt modelId="{EBB90BB8-4157-4F10-800C-11DD41ABA278}" type="pres">
      <dgm:prSet presAssocID="{A46E9AF2-FA8E-4259-8D43-3975A19936EE}" presName="tx2" presStyleLbl="revTx" presStyleIdx="3" presStyleCnt="15"/>
      <dgm:spPr/>
    </dgm:pt>
    <dgm:pt modelId="{03B70C43-E6C0-4F83-8F4E-84B8F94E84F6}" type="pres">
      <dgm:prSet presAssocID="{A46E9AF2-FA8E-4259-8D43-3975A19936EE}" presName="vert2" presStyleCnt="0"/>
      <dgm:spPr/>
    </dgm:pt>
    <dgm:pt modelId="{124452B2-66C4-4F7D-A536-7CC02BEC4EF4}" type="pres">
      <dgm:prSet presAssocID="{A46E9AF2-FA8E-4259-8D43-3975A19936EE}" presName="thinLine2b" presStyleLbl="callout" presStyleIdx="2" presStyleCnt="12"/>
      <dgm:spPr/>
    </dgm:pt>
    <dgm:pt modelId="{3D149F2E-B8CA-42D2-BD55-8D818DF5FDC8}" type="pres">
      <dgm:prSet presAssocID="{A46E9AF2-FA8E-4259-8D43-3975A19936EE}" presName="vertSpace2b" presStyleCnt="0"/>
      <dgm:spPr/>
    </dgm:pt>
    <dgm:pt modelId="{DCD61115-F977-42B4-9E95-86C231E1BB5D}" type="pres">
      <dgm:prSet presAssocID="{E981E10C-2C7D-4E94-AB4A-FD04CF0F7BC0}" presName="horz2" presStyleCnt="0"/>
      <dgm:spPr/>
    </dgm:pt>
    <dgm:pt modelId="{B9A6CAB1-D1B5-4708-9847-F780EC606F34}" type="pres">
      <dgm:prSet presAssocID="{E981E10C-2C7D-4E94-AB4A-FD04CF0F7BC0}" presName="horzSpace2" presStyleCnt="0"/>
      <dgm:spPr/>
    </dgm:pt>
    <dgm:pt modelId="{A05457EA-A83D-4EC0-ACA7-973C7024FDA7}" type="pres">
      <dgm:prSet presAssocID="{E981E10C-2C7D-4E94-AB4A-FD04CF0F7BC0}" presName="tx2" presStyleLbl="revTx" presStyleIdx="4" presStyleCnt="15"/>
      <dgm:spPr/>
    </dgm:pt>
    <dgm:pt modelId="{BA116925-DF2D-4145-8B86-0B060060B701}" type="pres">
      <dgm:prSet presAssocID="{E981E10C-2C7D-4E94-AB4A-FD04CF0F7BC0}" presName="vert2" presStyleCnt="0"/>
      <dgm:spPr/>
    </dgm:pt>
    <dgm:pt modelId="{DCF24316-DF8E-486D-8B17-5DC75302E3FA}" type="pres">
      <dgm:prSet presAssocID="{E981E10C-2C7D-4E94-AB4A-FD04CF0F7BC0}" presName="thinLine2b" presStyleLbl="callout" presStyleIdx="3" presStyleCnt="12"/>
      <dgm:spPr/>
    </dgm:pt>
    <dgm:pt modelId="{53E21303-9D1B-4B9B-8422-5037DC9B1E95}" type="pres">
      <dgm:prSet presAssocID="{E981E10C-2C7D-4E94-AB4A-FD04CF0F7BC0}" presName="vertSpace2b" presStyleCnt="0"/>
      <dgm:spPr/>
    </dgm:pt>
    <dgm:pt modelId="{689DAAA4-CE98-4740-97DB-F3F2BC1D71A9}" type="pres">
      <dgm:prSet presAssocID="{82B7D4ED-ADB1-4ED2-B231-799EEE523B3C}" presName="thickLine" presStyleLbl="alignNode1" presStyleIdx="1" presStyleCnt="3"/>
      <dgm:spPr/>
    </dgm:pt>
    <dgm:pt modelId="{BA6B5299-F0EB-4DAC-B3A9-0DD6DC2060E2}" type="pres">
      <dgm:prSet presAssocID="{82B7D4ED-ADB1-4ED2-B231-799EEE523B3C}" presName="horz1" presStyleCnt="0"/>
      <dgm:spPr/>
    </dgm:pt>
    <dgm:pt modelId="{FE8CA59D-8B1F-4CFB-89DD-A4D82DAB3950}" type="pres">
      <dgm:prSet presAssocID="{82B7D4ED-ADB1-4ED2-B231-799EEE523B3C}" presName="tx1" presStyleLbl="revTx" presStyleIdx="5" presStyleCnt="15"/>
      <dgm:spPr/>
    </dgm:pt>
    <dgm:pt modelId="{A8D0B1AD-94F4-4EC9-9344-4990A25C157D}" type="pres">
      <dgm:prSet presAssocID="{82B7D4ED-ADB1-4ED2-B231-799EEE523B3C}" presName="vert1" presStyleCnt="0"/>
      <dgm:spPr/>
    </dgm:pt>
    <dgm:pt modelId="{33230802-93CC-480B-9318-C4E10B414AA2}" type="pres">
      <dgm:prSet presAssocID="{2E1F54C5-2F95-46A7-915B-9B12E3F2F04D}" presName="vertSpace2a" presStyleCnt="0"/>
      <dgm:spPr/>
    </dgm:pt>
    <dgm:pt modelId="{C956800E-8CBE-42ED-A9B0-FBF069371B1A}" type="pres">
      <dgm:prSet presAssocID="{2E1F54C5-2F95-46A7-915B-9B12E3F2F04D}" presName="horz2" presStyleCnt="0"/>
      <dgm:spPr/>
    </dgm:pt>
    <dgm:pt modelId="{16F37A51-F44C-48BE-9046-E175C6F05AD7}" type="pres">
      <dgm:prSet presAssocID="{2E1F54C5-2F95-46A7-915B-9B12E3F2F04D}" presName="horzSpace2" presStyleCnt="0"/>
      <dgm:spPr/>
    </dgm:pt>
    <dgm:pt modelId="{1727782C-4679-4A37-8035-9CE5C3093658}" type="pres">
      <dgm:prSet presAssocID="{2E1F54C5-2F95-46A7-915B-9B12E3F2F04D}" presName="tx2" presStyleLbl="revTx" presStyleIdx="6" presStyleCnt="15"/>
      <dgm:spPr/>
    </dgm:pt>
    <dgm:pt modelId="{888471F2-448F-43BB-8E2C-EF796A08030F}" type="pres">
      <dgm:prSet presAssocID="{2E1F54C5-2F95-46A7-915B-9B12E3F2F04D}" presName="vert2" presStyleCnt="0"/>
      <dgm:spPr/>
    </dgm:pt>
    <dgm:pt modelId="{02901292-56EF-45A1-AF88-24C20E8EA2F2}" type="pres">
      <dgm:prSet presAssocID="{2E1F54C5-2F95-46A7-915B-9B12E3F2F04D}" presName="thinLine2b" presStyleLbl="callout" presStyleIdx="4" presStyleCnt="12"/>
      <dgm:spPr/>
    </dgm:pt>
    <dgm:pt modelId="{079A6073-A989-4C98-B358-B68D41D78683}" type="pres">
      <dgm:prSet presAssocID="{2E1F54C5-2F95-46A7-915B-9B12E3F2F04D}" presName="vertSpace2b" presStyleCnt="0"/>
      <dgm:spPr/>
    </dgm:pt>
    <dgm:pt modelId="{4F7A36AF-6D8E-45B9-A789-F45C17C9744E}" type="pres">
      <dgm:prSet presAssocID="{80C696AE-D8CB-4023-A258-2B22E6678DC5}" presName="horz2" presStyleCnt="0"/>
      <dgm:spPr/>
    </dgm:pt>
    <dgm:pt modelId="{1DF5C44F-7563-4F8D-91FF-85389B2E04BC}" type="pres">
      <dgm:prSet presAssocID="{80C696AE-D8CB-4023-A258-2B22E6678DC5}" presName="horzSpace2" presStyleCnt="0"/>
      <dgm:spPr/>
    </dgm:pt>
    <dgm:pt modelId="{A83CF730-5F77-4AD8-ADC7-E92A8112923A}" type="pres">
      <dgm:prSet presAssocID="{80C696AE-D8CB-4023-A258-2B22E6678DC5}" presName="tx2" presStyleLbl="revTx" presStyleIdx="7" presStyleCnt="15"/>
      <dgm:spPr/>
    </dgm:pt>
    <dgm:pt modelId="{445423AE-7FD6-4096-94E6-DEC7F57CFB25}" type="pres">
      <dgm:prSet presAssocID="{80C696AE-D8CB-4023-A258-2B22E6678DC5}" presName="vert2" presStyleCnt="0"/>
      <dgm:spPr/>
    </dgm:pt>
    <dgm:pt modelId="{A8C4AF27-9147-41F9-8817-796CD547BDB3}" type="pres">
      <dgm:prSet presAssocID="{80C696AE-D8CB-4023-A258-2B22E6678DC5}" presName="thinLine2b" presStyleLbl="callout" presStyleIdx="5" presStyleCnt="12"/>
      <dgm:spPr/>
    </dgm:pt>
    <dgm:pt modelId="{F556A378-27D1-40E6-B1ED-7ADD4DE30319}" type="pres">
      <dgm:prSet presAssocID="{80C696AE-D8CB-4023-A258-2B22E6678DC5}" presName="vertSpace2b" presStyleCnt="0"/>
      <dgm:spPr/>
    </dgm:pt>
    <dgm:pt modelId="{263965D9-65CB-46F6-8345-E6D8E8F6BA95}" type="pres">
      <dgm:prSet presAssocID="{0097F4D4-042E-4922-8D00-5F08FC17B383}" presName="horz2" presStyleCnt="0"/>
      <dgm:spPr/>
    </dgm:pt>
    <dgm:pt modelId="{B46891D4-2E96-4E18-931E-64778C570C07}" type="pres">
      <dgm:prSet presAssocID="{0097F4D4-042E-4922-8D00-5F08FC17B383}" presName="horzSpace2" presStyleCnt="0"/>
      <dgm:spPr/>
    </dgm:pt>
    <dgm:pt modelId="{0E3C9A8C-C064-4FF7-BAFA-7ED626E7E52D}" type="pres">
      <dgm:prSet presAssocID="{0097F4D4-042E-4922-8D00-5F08FC17B383}" presName="tx2" presStyleLbl="revTx" presStyleIdx="8" presStyleCnt="15"/>
      <dgm:spPr/>
    </dgm:pt>
    <dgm:pt modelId="{F8B0C048-4B10-47B7-963E-22B4CD3F26B1}" type="pres">
      <dgm:prSet presAssocID="{0097F4D4-042E-4922-8D00-5F08FC17B383}" presName="vert2" presStyleCnt="0"/>
      <dgm:spPr/>
    </dgm:pt>
    <dgm:pt modelId="{3A85EB7B-6430-4753-9C59-3045F6001598}" type="pres">
      <dgm:prSet presAssocID="{0097F4D4-042E-4922-8D00-5F08FC17B383}" presName="thinLine2b" presStyleLbl="callout" presStyleIdx="6" presStyleCnt="12"/>
      <dgm:spPr/>
    </dgm:pt>
    <dgm:pt modelId="{864E7E29-66B0-4C6F-8767-8B46D65214B6}" type="pres">
      <dgm:prSet presAssocID="{0097F4D4-042E-4922-8D00-5F08FC17B383}" presName="vertSpace2b" presStyleCnt="0"/>
      <dgm:spPr/>
    </dgm:pt>
    <dgm:pt modelId="{CFE8306C-F14F-4731-8EE8-E01317D85458}" type="pres">
      <dgm:prSet presAssocID="{CB06A0D9-74CB-4765-8A30-83A8B18EC4EC}" presName="horz2" presStyleCnt="0"/>
      <dgm:spPr/>
    </dgm:pt>
    <dgm:pt modelId="{D02383B9-934F-4750-AA80-C773437DDB30}" type="pres">
      <dgm:prSet presAssocID="{CB06A0D9-74CB-4765-8A30-83A8B18EC4EC}" presName="horzSpace2" presStyleCnt="0"/>
      <dgm:spPr/>
    </dgm:pt>
    <dgm:pt modelId="{EB47152F-CAE5-4CA3-A5F2-783AB3F977AB}" type="pres">
      <dgm:prSet presAssocID="{CB06A0D9-74CB-4765-8A30-83A8B18EC4EC}" presName="tx2" presStyleLbl="revTx" presStyleIdx="9" presStyleCnt="15"/>
      <dgm:spPr/>
    </dgm:pt>
    <dgm:pt modelId="{0A448ACB-72DF-4320-BAC1-90CCF4C60B16}" type="pres">
      <dgm:prSet presAssocID="{CB06A0D9-74CB-4765-8A30-83A8B18EC4EC}" presName="vert2" presStyleCnt="0"/>
      <dgm:spPr/>
    </dgm:pt>
    <dgm:pt modelId="{125698C2-2DF7-4273-BCDE-E20C66AFEABA}" type="pres">
      <dgm:prSet presAssocID="{CB06A0D9-74CB-4765-8A30-83A8B18EC4EC}" presName="thinLine2b" presStyleLbl="callout" presStyleIdx="7" presStyleCnt="12"/>
      <dgm:spPr/>
    </dgm:pt>
    <dgm:pt modelId="{ED7592C5-78D3-4515-8959-42C8FDEA2C31}" type="pres">
      <dgm:prSet presAssocID="{CB06A0D9-74CB-4765-8A30-83A8B18EC4EC}" presName="vertSpace2b" presStyleCnt="0"/>
      <dgm:spPr/>
    </dgm:pt>
    <dgm:pt modelId="{6EC57F53-CA64-47AF-93DC-4F968AD21D33}" type="pres">
      <dgm:prSet presAssocID="{0887849B-ECEE-492C-94BD-93ED617B39FE}" presName="thickLine" presStyleLbl="alignNode1" presStyleIdx="2" presStyleCnt="3"/>
      <dgm:spPr/>
    </dgm:pt>
    <dgm:pt modelId="{C916C155-3019-4EB5-81C2-162E70EF5891}" type="pres">
      <dgm:prSet presAssocID="{0887849B-ECEE-492C-94BD-93ED617B39FE}" presName="horz1" presStyleCnt="0"/>
      <dgm:spPr/>
    </dgm:pt>
    <dgm:pt modelId="{35B3137C-A29F-4F3B-B1BF-74806BE2E6EC}" type="pres">
      <dgm:prSet presAssocID="{0887849B-ECEE-492C-94BD-93ED617B39FE}" presName="tx1" presStyleLbl="revTx" presStyleIdx="10" presStyleCnt="15"/>
      <dgm:spPr/>
    </dgm:pt>
    <dgm:pt modelId="{B3757C0B-A953-4C64-8C16-4C45FFFC8E41}" type="pres">
      <dgm:prSet presAssocID="{0887849B-ECEE-492C-94BD-93ED617B39FE}" presName="vert1" presStyleCnt="0"/>
      <dgm:spPr/>
    </dgm:pt>
    <dgm:pt modelId="{9A4DC472-02BF-4F6A-978C-F64DDA9E1FDC}" type="pres">
      <dgm:prSet presAssocID="{0011AAEE-977C-440D-86E3-170BDE238067}" presName="vertSpace2a" presStyleCnt="0"/>
      <dgm:spPr/>
    </dgm:pt>
    <dgm:pt modelId="{EB54D896-AB69-42DF-A4BC-BF1CAE038150}" type="pres">
      <dgm:prSet presAssocID="{0011AAEE-977C-440D-86E3-170BDE238067}" presName="horz2" presStyleCnt="0"/>
      <dgm:spPr/>
    </dgm:pt>
    <dgm:pt modelId="{66EDDB17-CCD4-469D-9E68-368263068611}" type="pres">
      <dgm:prSet presAssocID="{0011AAEE-977C-440D-86E3-170BDE238067}" presName="horzSpace2" presStyleCnt="0"/>
      <dgm:spPr/>
    </dgm:pt>
    <dgm:pt modelId="{C26680FE-203E-43A6-8EFB-54423DB131E3}" type="pres">
      <dgm:prSet presAssocID="{0011AAEE-977C-440D-86E3-170BDE238067}" presName="tx2" presStyleLbl="revTx" presStyleIdx="11" presStyleCnt="15"/>
      <dgm:spPr/>
    </dgm:pt>
    <dgm:pt modelId="{EBE46CBD-E8AF-4F49-8F75-2DAD6AA700E4}" type="pres">
      <dgm:prSet presAssocID="{0011AAEE-977C-440D-86E3-170BDE238067}" presName="vert2" presStyleCnt="0"/>
      <dgm:spPr/>
    </dgm:pt>
    <dgm:pt modelId="{DA953CF0-225A-4E66-AAD7-7B870E159893}" type="pres">
      <dgm:prSet presAssocID="{0011AAEE-977C-440D-86E3-170BDE238067}" presName="thinLine2b" presStyleLbl="callout" presStyleIdx="8" presStyleCnt="12"/>
      <dgm:spPr/>
    </dgm:pt>
    <dgm:pt modelId="{CB38B237-B8E2-42C6-84B9-123564E100B2}" type="pres">
      <dgm:prSet presAssocID="{0011AAEE-977C-440D-86E3-170BDE238067}" presName="vertSpace2b" presStyleCnt="0"/>
      <dgm:spPr/>
    </dgm:pt>
    <dgm:pt modelId="{C6F0E586-5A04-4BC6-89DB-C09C2F87B034}" type="pres">
      <dgm:prSet presAssocID="{8C640474-EBA2-4240-AF87-0B341EDFF5AE}" presName="horz2" presStyleCnt="0"/>
      <dgm:spPr/>
    </dgm:pt>
    <dgm:pt modelId="{3C555E35-6171-433F-AF8B-D819CD2050CE}" type="pres">
      <dgm:prSet presAssocID="{8C640474-EBA2-4240-AF87-0B341EDFF5AE}" presName="horzSpace2" presStyleCnt="0"/>
      <dgm:spPr/>
    </dgm:pt>
    <dgm:pt modelId="{EB9B2114-F379-41BD-9AFB-98D31FF7301A}" type="pres">
      <dgm:prSet presAssocID="{8C640474-EBA2-4240-AF87-0B341EDFF5AE}" presName="tx2" presStyleLbl="revTx" presStyleIdx="12" presStyleCnt="15"/>
      <dgm:spPr/>
    </dgm:pt>
    <dgm:pt modelId="{82C563E7-2415-486E-806A-07FF85D9FC57}" type="pres">
      <dgm:prSet presAssocID="{8C640474-EBA2-4240-AF87-0B341EDFF5AE}" presName="vert2" presStyleCnt="0"/>
      <dgm:spPr/>
    </dgm:pt>
    <dgm:pt modelId="{A7A43D41-2E98-49E6-8A22-A7C339EF5632}" type="pres">
      <dgm:prSet presAssocID="{8C640474-EBA2-4240-AF87-0B341EDFF5AE}" presName="thinLine2b" presStyleLbl="callout" presStyleIdx="9" presStyleCnt="12"/>
      <dgm:spPr/>
    </dgm:pt>
    <dgm:pt modelId="{E0C7E592-D7E0-43E3-B08E-BC1BC7D3BA11}" type="pres">
      <dgm:prSet presAssocID="{8C640474-EBA2-4240-AF87-0B341EDFF5AE}" presName="vertSpace2b" presStyleCnt="0"/>
      <dgm:spPr/>
    </dgm:pt>
    <dgm:pt modelId="{0CA9904F-56F5-47F9-AA5A-19F8D57A05D0}" type="pres">
      <dgm:prSet presAssocID="{48DEA658-24C3-4209-A215-196A58BC6F1D}" presName="horz2" presStyleCnt="0"/>
      <dgm:spPr/>
    </dgm:pt>
    <dgm:pt modelId="{311BC2C5-9600-4186-BFC3-E91457020348}" type="pres">
      <dgm:prSet presAssocID="{48DEA658-24C3-4209-A215-196A58BC6F1D}" presName="horzSpace2" presStyleCnt="0"/>
      <dgm:spPr/>
    </dgm:pt>
    <dgm:pt modelId="{7926DC78-53F4-4C07-9E96-CF77456281EC}" type="pres">
      <dgm:prSet presAssocID="{48DEA658-24C3-4209-A215-196A58BC6F1D}" presName="tx2" presStyleLbl="revTx" presStyleIdx="13" presStyleCnt="15"/>
      <dgm:spPr/>
    </dgm:pt>
    <dgm:pt modelId="{0B00650E-C294-4B2E-910F-14DB38627909}" type="pres">
      <dgm:prSet presAssocID="{48DEA658-24C3-4209-A215-196A58BC6F1D}" presName="vert2" presStyleCnt="0"/>
      <dgm:spPr/>
    </dgm:pt>
    <dgm:pt modelId="{B5195AD4-41A8-4998-AD2B-CE589A6F1BEF}" type="pres">
      <dgm:prSet presAssocID="{48DEA658-24C3-4209-A215-196A58BC6F1D}" presName="thinLine2b" presStyleLbl="callout" presStyleIdx="10" presStyleCnt="12"/>
      <dgm:spPr/>
    </dgm:pt>
    <dgm:pt modelId="{16C19D42-D69B-49F6-89A4-DDF2DE93348B}" type="pres">
      <dgm:prSet presAssocID="{48DEA658-24C3-4209-A215-196A58BC6F1D}" presName="vertSpace2b" presStyleCnt="0"/>
      <dgm:spPr/>
    </dgm:pt>
    <dgm:pt modelId="{791E41C3-68CC-42FC-BF99-A8E30F44DC86}" type="pres">
      <dgm:prSet presAssocID="{5255C550-6A91-47E0-B48F-E7DD765A5A7C}" presName="horz2" presStyleCnt="0"/>
      <dgm:spPr/>
    </dgm:pt>
    <dgm:pt modelId="{105AE75C-C826-4982-B392-C979279BAA83}" type="pres">
      <dgm:prSet presAssocID="{5255C550-6A91-47E0-B48F-E7DD765A5A7C}" presName="horzSpace2" presStyleCnt="0"/>
      <dgm:spPr/>
    </dgm:pt>
    <dgm:pt modelId="{17A1F460-9A88-4661-9D75-BBA7F903007B}" type="pres">
      <dgm:prSet presAssocID="{5255C550-6A91-47E0-B48F-E7DD765A5A7C}" presName="tx2" presStyleLbl="revTx" presStyleIdx="14" presStyleCnt="15"/>
      <dgm:spPr/>
    </dgm:pt>
    <dgm:pt modelId="{35C86D07-944E-4881-AFE2-56F3FA79993F}" type="pres">
      <dgm:prSet presAssocID="{5255C550-6A91-47E0-B48F-E7DD765A5A7C}" presName="vert2" presStyleCnt="0"/>
      <dgm:spPr/>
    </dgm:pt>
    <dgm:pt modelId="{A49A47DB-C33F-40C7-B355-3B3076AE3B65}" type="pres">
      <dgm:prSet presAssocID="{5255C550-6A91-47E0-B48F-E7DD765A5A7C}" presName="thinLine2b" presStyleLbl="callout" presStyleIdx="11" presStyleCnt="12"/>
      <dgm:spPr/>
    </dgm:pt>
    <dgm:pt modelId="{5F46D0A8-354D-4E34-B0E3-09535790DBE4}" type="pres">
      <dgm:prSet presAssocID="{5255C550-6A91-47E0-B48F-E7DD765A5A7C}" presName="vertSpace2b" presStyleCnt="0"/>
      <dgm:spPr/>
    </dgm:pt>
  </dgm:ptLst>
  <dgm:cxnLst>
    <dgm:cxn modelId="{439A3001-88AA-46D1-8A7C-134B4C51B468}" type="presOf" srcId="{5255C550-6A91-47E0-B48F-E7DD765A5A7C}" destId="{17A1F460-9A88-4661-9D75-BBA7F903007B}" srcOrd="0" destOrd="0" presId="urn:microsoft.com/office/officeart/2008/layout/LinedList"/>
    <dgm:cxn modelId="{5531590E-5B6E-4BC8-A70A-7EDB9A241055}" type="presOf" srcId="{CB06A0D9-74CB-4765-8A30-83A8B18EC4EC}" destId="{EB47152F-CAE5-4CA3-A5F2-783AB3F977AB}" srcOrd="0" destOrd="0" presId="urn:microsoft.com/office/officeart/2008/layout/LinedList"/>
    <dgm:cxn modelId="{16094115-1EC5-4046-9306-07BEB54536E0}" type="presOf" srcId="{8C640474-EBA2-4240-AF87-0B341EDFF5AE}" destId="{EB9B2114-F379-41BD-9AFB-98D31FF7301A}" srcOrd="0" destOrd="0" presId="urn:microsoft.com/office/officeart/2008/layout/LinedList"/>
    <dgm:cxn modelId="{7B78DB1C-18F0-465B-A263-3CA0FE8031A1}" type="presOf" srcId="{60A937F2-3F1B-4A8E-A8B2-A12F88B81CFF}" destId="{F06928D7-5D3B-4B29-BD48-934CEC305C2E}" srcOrd="0" destOrd="0" presId="urn:microsoft.com/office/officeart/2008/layout/LinedList"/>
    <dgm:cxn modelId="{F3EB8126-0460-4E24-AAEB-8D414AE444BF}" srcId="{82B7D4ED-ADB1-4ED2-B231-799EEE523B3C}" destId="{2E1F54C5-2F95-46A7-915B-9B12E3F2F04D}" srcOrd="0" destOrd="0" parTransId="{BBDA4FFC-487B-431A-ACE4-23A8F106D110}" sibTransId="{C87885B3-ECB9-483F-BDF1-20E18D37E62F}"/>
    <dgm:cxn modelId="{68FE582A-A377-410D-817C-E1AD61B3D932}" srcId="{0887849B-ECEE-492C-94BD-93ED617B39FE}" destId="{8C640474-EBA2-4240-AF87-0B341EDFF5AE}" srcOrd="1" destOrd="0" parTransId="{89982541-4B6F-4F94-8DDF-39DE12383B85}" sibTransId="{8D279FD3-1F52-4231-B7C1-1C3A3BEDA9DD}"/>
    <dgm:cxn modelId="{37F6412B-723F-4A94-A61D-C82FD795D68D}" type="presOf" srcId="{82B7D4ED-ADB1-4ED2-B231-799EEE523B3C}" destId="{FE8CA59D-8B1F-4CFB-89DD-A4D82DAB3950}" srcOrd="0" destOrd="0" presId="urn:microsoft.com/office/officeart/2008/layout/LinedList"/>
    <dgm:cxn modelId="{58750531-E2A0-4B75-A381-BE0F287F61DA}" type="presOf" srcId="{A46E9AF2-FA8E-4259-8D43-3975A19936EE}" destId="{EBB90BB8-4157-4F10-800C-11DD41ABA278}" srcOrd="0" destOrd="0" presId="urn:microsoft.com/office/officeart/2008/layout/LinedList"/>
    <dgm:cxn modelId="{C77F1431-A289-47F4-A0C9-509C0C3132C6}" srcId="{0887849B-ECEE-492C-94BD-93ED617B39FE}" destId="{0011AAEE-977C-440D-86E3-170BDE238067}" srcOrd="0" destOrd="0" parTransId="{639BE50E-1A77-4511-9912-073345547883}" sibTransId="{74723558-27B9-47FB-9580-03C0F3FF6838}"/>
    <dgm:cxn modelId="{2A2FBB3B-3D85-47BA-9310-DA1FDB1A763F}" type="presOf" srcId="{48DEA658-24C3-4209-A215-196A58BC6F1D}" destId="{7926DC78-53F4-4C07-9E96-CF77456281EC}" srcOrd="0" destOrd="0" presId="urn:microsoft.com/office/officeart/2008/layout/LinedList"/>
    <dgm:cxn modelId="{2836AC3F-B6E0-4D05-962B-C074272BCA8B}" srcId="{BAD736A8-C2F6-4CC2-9D6F-D39C75528749}" destId="{CB51153D-B9D2-40D3-B311-3F2F42475007}" srcOrd="1" destOrd="0" parTransId="{4D23E4E7-BD84-454C-8D15-A202E636F31B}" sibTransId="{D9019800-527D-4A4C-BFC1-739B3C23114C}"/>
    <dgm:cxn modelId="{A6A55641-F624-4198-81AE-D687D3B28DB5}" type="presOf" srcId="{0011AAEE-977C-440D-86E3-170BDE238067}" destId="{C26680FE-203E-43A6-8EFB-54423DB131E3}" srcOrd="0" destOrd="0" presId="urn:microsoft.com/office/officeart/2008/layout/LinedList"/>
    <dgm:cxn modelId="{672FB444-7452-4B24-B36D-0232A6C050B8}" type="presOf" srcId="{80C696AE-D8CB-4023-A258-2B22E6678DC5}" destId="{A83CF730-5F77-4AD8-ADC7-E92A8112923A}" srcOrd="0" destOrd="0" presId="urn:microsoft.com/office/officeart/2008/layout/LinedList"/>
    <dgm:cxn modelId="{BAFB536A-9B4C-418B-9E82-93E8A1116EAC}" srcId="{0887849B-ECEE-492C-94BD-93ED617B39FE}" destId="{5255C550-6A91-47E0-B48F-E7DD765A5A7C}" srcOrd="3" destOrd="0" parTransId="{E7767191-686C-46E8-AA48-D98B02B13A98}" sibTransId="{C1772A7B-9466-4B48-A2E4-BD77576837A7}"/>
    <dgm:cxn modelId="{C1356A4D-1844-4490-AE7B-1F5EB008BD84}" srcId="{0887849B-ECEE-492C-94BD-93ED617B39FE}" destId="{48DEA658-24C3-4209-A215-196A58BC6F1D}" srcOrd="2" destOrd="0" parTransId="{5731DF76-B71B-492D-B7DA-203E451AFF8C}" sibTransId="{8AF91CFE-801B-46C6-8833-FDE538C0FAE8}"/>
    <dgm:cxn modelId="{5883FB73-335B-4A66-AB46-7C7A26DA6B92}" type="presOf" srcId="{43E2156A-0D57-4EC9-8680-D892EF76635E}" destId="{D058E4B7-A71F-46D5-BC22-76DA8F44F2AD}" srcOrd="0" destOrd="0" presId="urn:microsoft.com/office/officeart/2008/layout/LinedList"/>
    <dgm:cxn modelId="{D4205F82-0E8A-4A7F-A28B-0694516C1E49}" srcId="{43E2156A-0D57-4EC9-8680-D892EF76635E}" destId="{82B7D4ED-ADB1-4ED2-B231-799EEE523B3C}" srcOrd="1" destOrd="0" parTransId="{47C9B8CA-8AD1-4946-B4ED-747881DD2F86}" sibTransId="{B191307E-AC6F-454A-82A0-01FAE79FA929}"/>
    <dgm:cxn modelId="{E616B782-5E07-4646-9721-2CECADE397C1}" srcId="{82B7D4ED-ADB1-4ED2-B231-799EEE523B3C}" destId="{0097F4D4-042E-4922-8D00-5F08FC17B383}" srcOrd="2" destOrd="0" parTransId="{91FE82ED-ED2B-47C3-A8FC-D01E6E8508EF}" sibTransId="{9AFE53B6-176A-4F4D-8D1C-32A45AC3E696}"/>
    <dgm:cxn modelId="{FEEE6184-8C23-470B-AC82-18D20F9A95C7}" type="presOf" srcId="{0887849B-ECEE-492C-94BD-93ED617B39FE}" destId="{35B3137C-A29F-4F3B-B1BF-74806BE2E6EC}" srcOrd="0" destOrd="0" presId="urn:microsoft.com/office/officeart/2008/layout/LinedList"/>
    <dgm:cxn modelId="{297A6984-4378-45AE-A734-0D2469BC9A48}" srcId="{43E2156A-0D57-4EC9-8680-D892EF76635E}" destId="{BAD736A8-C2F6-4CC2-9D6F-D39C75528749}" srcOrd="0" destOrd="0" parTransId="{70044A08-1387-4EBE-B80D-63BCE5D44146}" sibTransId="{83FA7C06-A05B-47BC-BC14-E90928C6A74F}"/>
    <dgm:cxn modelId="{7C9FDE8F-799B-438A-BC4F-DAF856E88F6C}" srcId="{43E2156A-0D57-4EC9-8680-D892EF76635E}" destId="{0887849B-ECEE-492C-94BD-93ED617B39FE}" srcOrd="2" destOrd="0" parTransId="{04B2BBCD-E790-41BA-ACF6-60E5F40CA84F}" sibTransId="{055A7CC8-0F7D-455A-B56F-F64E974245BA}"/>
    <dgm:cxn modelId="{4FDB3496-1FB4-4E6E-91A8-B9A019F1BE6E}" srcId="{BAD736A8-C2F6-4CC2-9D6F-D39C75528749}" destId="{A46E9AF2-FA8E-4259-8D43-3975A19936EE}" srcOrd="2" destOrd="0" parTransId="{1D52F1A2-68DE-4B3D-8B2C-21B08B406702}" sibTransId="{3CEAA161-72B7-4DCA-A639-8DAC6D3FCDFD}"/>
    <dgm:cxn modelId="{11FE5197-C50E-4E57-ABD3-5E1483F687C8}" srcId="{82B7D4ED-ADB1-4ED2-B231-799EEE523B3C}" destId="{80C696AE-D8CB-4023-A258-2B22E6678DC5}" srcOrd="1" destOrd="0" parTransId="{89567CFA-D093-46F0-9408-ABF7CDACA9CD}" sibTransId="{E0E34AE0-203E-412D-906D-AE756485E572}"/>
    <dgm:cxn modelId="{DE200EA1-30D1-4AD9-8C3B-7FFC96FEC51D}" srcId="{BAD736A8-C2F6-4CC2-9D6F-D39C75528749}" destId="{E981E10C-2C7D-4E94-AB4A-FD04CF0F7BC0}" srcOrd="3" destOrd="0" parTransId="{E056C796-26D1-43DC-A9D5-D864FE99BD48}" sibTransId="{F28AE15F-9365-41C8-A65A-037F3C7AD0D1}"/>
    <dgm:cxn modelId="{CEC8D6AA-21C5-4989-B04D-A0849459D675}" srcId="{82B7D4ED-ADB1-4ED2-B231-799EEE523B3C}" destId="{CB06A0D9-74CB-4765-8A30-83A8B18EC4EC}" srcOrd="3" destOrd="0" parTransId="{2F26ABFF-D276-48B6-9DCA-7970B3A79CF1}" sibTransId="{B2BBE252-C423-4D36-8369-012605B170A8}"/>
    <dgm:cxn modelId="{16D086B0-0AF6-42A0-A0E5-95FE005144A7}" type="presOf" srcId="{E981E10C-2C7D-4E94-AB4A-FD04CF0F7BC0}" destId="{A05457EA-A83D-4EC0-ACA7-973C7024FDA7}" srcOrd="0" destOrd="0" presId="urn:microsoft.com/office/officeart/2008/layout/LinedList"/>
    <dgm:cxn modelId="{235409B4-1C0A-4415-9509-06B8E27C21DC}" type="presOf" srcId="{BAD736A8-C2F6-4CC2-9D6F-D39C75528749}" destId="{000C9E28-BA09-4A62-A11E-95917F016515}" srcOrd="0" destOrd="0" presId="urn:microsoft.com/office/officeart/2008/layout/LinedList"/>
    <dgm:cxn modelId="{AAB3E0BC-DFA3-4FFB-A887-A1AA09B09266}" type="presOf" srcId="{CB51153D-B9D2-40D3-B311-3F2F42475007}" destId="{8E4E184E-50CE-4F2D-AEA1-138743FC361D}" srcOrd="0" destOrd="0" presId="urn:microsoft.com/office/officeart/2008/layout/LinedList"/>
    <dgm:cxn modelId="{C3F34ABE-A77F-4C8D-8BAC-26D3652B3351}" type="presOf" srcId="{2E1F54C5-2F95-46A7-915B-9B12E3F2F04D}" destId="{1727782C-4679-4A37-8035-9CE5C3093658}" srcOrd="0" destOrd="0" presId="urn:microsoft.com/office/officeart/2008/layout/LinedList"/>
    <dgm:cxn modelId="{389296C2-9854-497B-BFB3-A0E79496CB71}" type="presOf" srcId="{0097F4D4-042E-4922-8D00-5F08FC17B383}" destId="{0E3C9A8C-C064-4FF7-BAFA-7ED626E7E52D}" srcOrd="0" destOrd="0" presId="urn:microsoft.com/office/officeart/2008/layout/LinedList"/>
    <dgm:cxn modelId="{1896CBE8-AA77-4C49-B8C1-E85945B29F9B}" srcId="{BAD736A8-C2F6-4CC2-9D6F-D39C75528749}" destId="{60A937F2-3F1B-4A8E-A8B2-A12F88B81CFF}" srcOrd="0" destOrd="0" parTransId="{41F5AC25-6AAE-4768-AFC1-06ED02755B57}" sibTransId="{29085CF7-A748-4B47-99E0-8FD07E995CD4}"/>
    <dgm:cxn modelId="{DBFDF611-653E-4107-AED6-FCE308A57B34}" type="presParOf" srcId="{D058E4B7-A71F-46D5-BC22-76DA8F44F2AD}" destId="{CDA63B6D-A169-43E6-B9A9-AF8AB0225453}" srcOrd="0" destOrd="0" presId="urn:microsoft.com/office/officeart/2008/layout/LinedList"/>
    <dgm:cxn modelId="{FCAEA9BB-44EA-4E8D-AF03-363DB541B12A}" type="presParOf" srcId="{D058E4B7-A71F-46D5-BC22-76DA8F44F2AD}" destId="{015E17E1-3308-44C8-9613-78BFAAE0A1D0}" srcOrd="1" destOrd="0" presId="urn:microsoft.com/office/officeart/2008/layout/LinedList"/>
    <dgm:cxn modelId="{BC19302B-2F63-44B0-9AAA-2B8B54CB346F}" type="presParOf" srcId="{015E17E1-3308-44C8-9613-78BFAAE0A1D0}" destId="{000C9E28-BA09-4A62-A11E-95917F016515}" srcOrd="0" destOrd="0" presId="urn:microsoft.com/office/officeart/2008/layout/LinedList"/>
    <dgm:cxn modelId="{3EAD600B-15A8-4B41-8392-69918F86CB55}" type="presParOf" srcId="{015E17E1-3308-44C8-9613-78BFAAE0A1D0}" destId="{DC9334AC-4B07-4FC1-BC2E-30F69232AECE}" srcOrd="1" destOrd="0" presId="urn:microsoft.com/office/officeart/2008/layout/LinedList"/>
    <dgm:cxn modelId="{7FA45B8F-8B3F-448F-8ED5-8668A08603B4}" type="presParOf" srcId="{DC9334AC-4B07-4FC1-BC2E-30F69232AECE}" destId="{6B6362CE-C327-4063-83C0-D41621C613DE}" srcOrd="0" destOrd="0" presId="urn:microsoft.com/office/officeart/2008/layout/LinedList"/>
    <dgm:cxn modelId="{45FE73E1-4F25-4E34-89B1-74E71B08523F}" type="presParOf" srcId="{DC9334AC-4B07-4FC1-BC2E-30F69232AECE}" destId="{77B56DF3-482C-4DCE-B0F5-0F0CAAB662AF}" srcOrd="1" destOrd="0" presId="urn:microsoft.com/office/officeart/2008/layout/LinedList"/>
    <dgm:cxn modelId="{8F7FCD5F-46A3-400D-BCA9-84A12972A93A}" type="presParOf" srcId="{77B56DF3-482C-4DCE-B0F5-0F0CAAB662AF}" destId="{1C2ED7F1-B5DF-4C9B-BCA9-05847BBB9F30}" srcOrd="0" destOrd="0" presId="urn:microsoft.com/office/officeart/2008/layout/LinedList"/>
    <dgm:cxn modelId="{00E97C93-9938-4917-A18D-7138755B4DA6}" type="presParOf" srcId="{77B56DF3-482C-4DCE-B0F5-0F0CAAB662AF}" destId="{F06928D7-5D3B-4B29-BD48-934CEC305C2E}" srcOrd="1" destOrd="0" presId="urn:microsoft.com/office/officeart/2008/layout/LinedList"/>
    <dgm:cxn modelId="{791C393F-AA1A-467D-A36F-DDF400AE0675}" type="presParOf" srcId="{77B56DF3-482C-4DCE-B0F5-0F0CAAB662AF}" destId="{5A3F5336-49B4-419E-915B-78943AB87506}" srcOrd="2" destOrd="0" presId="urn:microsoft.com/office/officeart/2008/layout/LinedList"/>
    <dgm:cxn modelId="{BEE465F4-7694-42CF-9EC5-11555494480F}" type="presParOf" srcId="{DC9334AC-4B07-4FC1-BC2E-30F69232AECE}" destId="{5027AD61-A669-4EED-8D58-18CB09CB4FA3}" srcOrd="2" destOrd="0" presId="urn:microsoft.com/office/officeart/2008/layout/LinedList"/>
    <dgm:cxn modelId="{20370CF0-8AEE-4CB2-9230-09584F5423F3}" type="presParOf" srcId="{DC9334AC-4B07-4FC1-BC2E-30F69232AECE}" destId="{4A7123E8-5908-47EC-B526-A64B2CE4536E}" srcOrd="3" destOrd="0" presId="urn:microsoft.com/office/officeart/2008/layout/LinedList"/>
    <dgm:cxn modelId="{56B62FAF-997A-4194-BFAA-F7EB08526120}" type="presParOf" srcId="{DC9334AC-4B07-4FC1-BC2E-30F69232AECE}" destId="{F98C5825-B8AD-4253-B67B-E4555E97FC3F}" srcOrd="4" destOrd="0" presId="urn:microsoft.com/office/officeart/2008/layout/LinedList"/>
    <dgm:cxn modelId="{1F3C82AB-1922-4E14-95E3-59024F9BE98A}" type="presParOf" srcId="{F98C5825-B8AD-4253-B67B-E4555E97FC3F}" destId="{2CA54152-F05A-4DDD-85DD-47A04CEAFF19}" srcOrd="0" destOrd="0" presId="urn:microsoft.com/office/officeart/2008/layout/LinedList"/>
    <dgm:cxn modelId="{75BB9A3D-FF7C-4FDD-BB8B-661D4450F1AC}" type="presParOf" srcId="{F98C5825-B8AD-4253-B67B-E4555E97FC3F}" destId="{8E4E184E-50CE-4F2D-AEA1-138743FC361D}" srcOrd="1" destOrd="0" presId="urn:microsoft.com/office/officeart/2008/layout/LinedList"/>
    <dgm:cxn modelId="{AA7BFD48-1C65-4F1E-B6C4-E86E90C38634}" type="presParOf" srcId="{F98C5825-B8AD-4253-B67B-E4555E97FC3F}" destId="{2F281714-66CC-4935-9388-B26FE82F4C82}" srcOrd="2" destOrd="0" presId="urn:microsoft.com/office/officeart/2008/layout/LinedList"/>
    <dgm:cxn modelId="{B2842EA8-A3BB-47E2-A199-59D8485AD121}" type="presParOf" srcId="{DC9334AC-4B07-4FC1-BC2E-30F69232AECE}" destId="{57F98383-E0C3-4331-A94A-18A3BE49BF97}" srcOrd="5" destOrd="0" presId="urn:microsoft.com/office/officeart/2008/layout/LinedList"/>
    <dgm:cxn modelId="{BA14BE7E-C9B0-4C1F-AC29-665395BBAB03}" type="presParOf" srcId="{DC9334AC-4B07-4FC1-BC2E-30F69232AECE}" destId="{63A0EF1E-FF56-426B-A7B7-74DF036DC42F}" srcOrd="6" destOrd="0" presId="urn:microsoft.com/office/officeart/2008/layout/LinedList"/>
    <dgm:cxn modelId="{7FA7B7B9-78F9-465C-B7DC-3DAC2D79C87C}" type="presParOf" srcId="{DC9334AC-4B07-4FC1-BC2E-30F69232AECE}" destId="{6802E82F-A13C-4D90-829B-384371C4FD9C}" srcOrd="7" destOrd="0" presId="urn:microsoft.com/office/officeart/2008/layout/LinedList"/>
    <dgm:cxn modelId="{0E7AEB0D-3AE1-454A-A2CB-A8E301504605}" type="presParOf" srcId="{6802E82F-A13C-4D90-829B-384371C4FD9C}" destId="{473AE54E-53B0-4232-A8C5-98C36D8BF780}" srcOrd="0" destOrd="0" presId="urn:microsoft.com/office/officeart/2008/layout/LinedList"/>
    <dgm:cxn modelId="{0BC2C9ED-0EE0-4F60-88BC-161ACF3DCD08}" type="presParOf" srcId="{6802E82F-A13C-4D90-829B-384371C4FD9C}" destId="{EBB90BB8-4157-4F10-800C-11DD41ABA278}" srcOrd="1" destOrd="0" presId="urn:microsoft.com/office/officeart/2008/layout/LinedList"/>
    <dgm:cxn modelId="{D1506D0C-F26A-4022-9B85-6BCCDD40AE2B}" type="presParOf" srcId="{6802E82F-A13C-4D90-829B-384371C4FD9C}" destId="{03B70C43-E6C0-4F83-8F4E-84B8F94E84F6}" srcOrd="2" destOrd="0" presId="urn:microsoft.com/office/officeart/2008/layout/LinedList"/>
    <dgm:cxn modelId="{5D493350-D1BA-4D86-8811-E2C59EAFA1E6}" type="presParOf" srcId="{DC9334AC-4B07-4FC1-BC2E-30F69232AECE}" destId="{124452B2-66C4-4F7D-A536-7CC02BEC4EF4}" srcOrd="8" destOrd="0" presId="urn:microsoft.com/office/officeart/2008/layout/LinedList"/>
    <dgm:cxn modelId="{7E0CF24E-7AC0-491B-B44C-D0A2A296BC7F}" type="presParOf" srcId="{DC9334AC-4B07-4FC1-BC2E-30F69232AECE}" destId="{3D149F2E-B8CA-42D2-BD55-8D818DF5FDC8}" srcOrd="9" destOrd="0" presId="urn:microsoft.com/office/officeart/2008/layout/LinedList"/>
    <dgm:cxn modelId="{813F0170-2C76-4078-9AF7-0B465F14B8DD}" type="presParOf" srcId="{DC9334AC-4B07-4FC1-BC2E-30F69232AECE}" destId="{DCD61115-F977-42B4-9E95-86C231E1BB5D}" srcOrd="10" destOrd="0" presId="urn:microsoft.com/office/officeart/2008/layout/LinedList"/>
    <dgm:cxn modelId="{DC67185D-F8C4-45E8-9123-93A025C55EEA}" type="presParOf" srcId="{DCD61115-F977-42B4-9E95-86C231E1BB5D}" destId="{B9A6CAB1-D1B5-4708-9847-F780EC606F34}" srcOrd="0" destOrd="0" presId="urn:microsoft.com/office/officeart/2008/layout/LinedList"/>
    <dgm:cxn modelId="{58032968-A216-4257-BA0C-F48459271988}" type="presParOf" srcId="{DCD61115-F977-42B4-9E95-86C231E1BB5D}" destId="{A05457EA-A83D-4EC0-ACA7-973C7024FDA7}" srcOrd="1" destOrd="0" presId="urn:microsoft.com/office/officeart/2008/layout/LinedList"/>
    <dgm:cxn modelId="{3D6B8273-BF6A-483D-A46D-09D5296CD947}" type="presParOf" srcId="{DCD61115-F977-42B4-9E95-86C231E1BB5D}" destId="{BA116925-DF2D-4145-8B86-0B060060B701}" srcOrd="2" destOrd="0" presId="urn:microsoft.com/office/officeart/2008/layout/LinedList"/>
    <dgm:cxn modelId="{EBF61E97-D01E-494C-8FC7-DE467F04FE7E}" type="presParOf" srcId="{DC9334AC-4B07-4FC1-BC2E-30F69232AECE}" destId="{DCF24316-DF8E-486D-8B17-5DC75302E3FA}" srcOrd="11" destOrd="0" presId="urn:microsoft.com/office/officeart/2008/layout/LinedList"/>
    <dgm:cxn modelId="{8485E828-0CD6-4388-891B-75183C6FBA07}" type="presParOf" srcId="{DC9334AC-4B07-4FC1-BC2E-30F69232AECE}" destId="{53E21303-9D1B-4B9B-8422-5037DC9B1E95}" srcOrd="12" destOrd="0" presId="urn:microsoft.com/office/officeart/2008/layout/LinedList"/>
    <dgm:cxn modelId="{33699574-F751-4A10-B2B9-1DE31FED89F5}" type="presParOf" srcId="{D058E4B7-A71F-46D5-BC22-76DA8F44F2AD}" destId="{689DAAA4-CE98-4740-97DB-F3F2BC1D71A9}" srcOrd="2" destOrd="0" presId="urn:microsoft.com/office/officeart/2008/layout/LinedList"/>
    <dgm:cxn modelId="{C2F3F096-7F46-42D5-AB10-E258672630AB}" type="presParOf" srcId="{D058E4B7-A71F-46D5-BC22-76DA8F44F2AD}" destId="{BA6B5299-F0EB-4DAC-B3A9-0DD6DC2060E2}" srcOrd="3" destOrd="0" presId="urn:microsoft.com/office/officeart/2008/layout/LinedList"/>
    <dgm:cxn modelId="{BC1C1C2D-55D4-428A-9329-525520F7929B}" type="presParOf" srcId="{BA6B5299-F0EB-4DAC-B3A9-0DD6DC2060E2}" destId="{FE8CA59D-8B1F-4CFB-89DD-A4D82DAB3950}" srcOrd="0" destOrd="0" presId="urn:microsoft.com/office/officeart/2008/layout/LinedList"/>
    <dgm:cxn modelId="{9BA10ABD-4C33-4A86-A8BA-FFD406FDB47A}" type="presParOf" srcId="{BA6B5299-F0EB-4DAC-B3A9-0DD6DC2060E2}" destId="{A8D0B1AD-94F4-4EC9-9344-4990A25C157D}" srcOrd="1" destOrd="0" presId="urn:microsoft.com/office/officeart/2008/layout/LinedList"/>
    <dgm:cxn modelId="{F5F6506B-D029-422F-9BDF-01C5679CDB33}" type="presParOf" srcId="{A8D0B1AD-94F4-4EC9-9344-4990A25C157D}" destId="{33230802-93CC-480B-9318-C4E10B414AA2}" srcOrd="0" destOrd="0" presId="urn:microsoft.com/office/officeart/2008/layout/LinedList"/>
    <dgm:cxn modelId="{14BAEC2C-3E4D-4FB5-B7B0-A8209EEBB056}" type="presParOf" srcId="{A8D0B1AD-94F4-4EC9-9344-4990A25C157D}" destId="{C956800E-8CBE-42ED-A9B0-FBF069371B1A}" srcOrd="1" destOrd="0" presId="urn:microsoft.com/office/officeart/2008/layout/LinedList"/>
    <dgm:cxn modelId="{B19CAC0B-3AEF-4943-B3B5-78C6A19743C5}" type="presParOf" srcId="{C956800E-8CBE-42ED-A9B0-FBF069371B1A}" destId="{16F37A51-F44C-48BE-9046-E175C6F05AD7}" srcOrd="0" destOrd="0" presId="urn:microsoft.com/office/officeart/2008/layout/LinedList"/>
    <dgm:cxn modelId="{8CC3A79A-A7FE-49E3-A346-217F539F65F8}" type="presParOf" srcId="{C956800E-8CBE-42ED-A9B0-FBF069371B1A}" destId="{1727782C-4679-4A37-8035-9CE5C3093658}" srcOrd="1" destOrd="0" presId="urn:microsoft.com/office/officeart/2008/layout/LinedList"/>
    <dgm:cxn modelId="{81790E4D-35AF-4753-B28E-339E61F54B87}" type="presParOf" srcId="{C956800E-8CBE-42ED-A9B0-FBF069371B1A}" destId="{888471F2-448F-43BB-8E2C-EF796A08030F}" srcOrd="2" destOrd="0" presId="urn:microsoft.com/office/officeart/2008/layout/LinedList"/>
    <dgm:cxn modelId="{1503E88F-D67A-43AC-891F-FE03DBAA4E97}" type="presParOf" srcId="{A8D0B1AD-94F4-4EC9-9344-4990A25C157D}" destId="{02901292-56EF-45A1-AF88-24C20E8EA2F2}" srcOrd="2" destOrd="0" presId="urn:microsoft.com/office/officeart/2008/layout/LinedList"/>
    <dgm:cxn modelId="{D1AD1E15-CCB9-45F9-920B-F30D2FAC5C7B}" type="presParOf" srcId="{A8D0B1AD-94F4-4EC9-9344-4990A25C157D}" destId="{079A6073-A989-4C98-B358-B68D41D78683}" srcOrd="3" destOrd="0" presId="urn:microsoft.com/office/officeart/2008/layout/LinedList"/>
    <dgm:cxn modelId="{48D80B9F-1A35-4013-9039-B480FE5E9A82}" type="presParOf" srcId="{A8D0B1AD-94F4-4EC9-9344-4990A25C157D}" destId="{4F7A36AF-6D8E-45B9-A789-F45C17C9744E}" srcOrd="4" destOrd="0" presId="urn:microsoft.com/office/officeart/2008/layout/LinedList"/>
    <dgm:cxn modelId="{D9DEDD77-162D-4DF7-B189-8692847D2581}" type="presParOf" srcId="{4F7A36AF-6D8E-45B9-A789-F45C17C9744E}" destId="{1DF5C44F-7563-4F8D-91FF-85389B2E04BC}" srcOrd="0" destOrd="0" presId="urn:microsoft.com/office/officeart/2008/layout/LinedList"/>
    <dgm:cxn modelId="{0668944A-80E3-4AD1-8BC7-4376E2212DFE}" type="presParOf" srcId="{4F7A36AF-6D8E-45B9-A789-F45C17C9744E}" destId="{A83CF730-5F77-4AD8-ADC7-E92A8112923A}" srcOrd="1" destOrd="0" presId="urn:microsoft.com/office/officeart/2008/layout/LinedList"/>
    <dgm:cxn modelId="{EA609120-D77D-43B8-8B84-8FE8AB030A97}" type="presParOf" srcId="{4F7A36AF-6D8E-45B9-A789-F45C17C9744E}" destId="{445423AE-7FD6-4096-94E6-DEC7F57CFB25}" srcOrd="2" destOrd="0" presId="urn:microsoft.com/office/officeart/2008/layout/LinedList"/>
    <dgm:cxn modelId="{6FF1432D-65CD-4FB4-BA66-B60321D54175}" type="presParOf" srcId="{A8D0B1AD-94F4-4EC9-9344-4990A25C157D}" destId="{A8C4AF27-9147-41F9-8817-796CD547BDB3}" srcOrd="5" destOrd="0" presId="urn:microsoft.com/office/officeart/2008/layout/LinedList"/>
    <dgm:cxn modelId="{11397F9F-D4FE-497F-AC19-3548FA01B21F}" type="presParOf" srcId="{A8D0B1AD-94F4-4EC9-9344-4990A25C157D}" destId="{F556A378-27D1-40E6-B1ED-7ADD4DE30319}" srcOrd="6" destOrd="0" presId="urn:microsoft.com/office/officeart/2008/layout/LinedList"/>
    <dgm:cxn modelId="{6FB852AD-044E-40D4-90DC-35ABB6075857}" type="presParOf" srcId="{A8D0B1AD-94F4-4EC9-9344-4990A25C157D}" destId="{263965D9-65CB-46F6-8345-E6D8E8F6BA95}" srcOrd="7" destOrd="0" presId="urn:microsoft.com/office/officeart/2008/layout/LinedList"/>
    <dgm:cxn modelId="{4E3E2B57-364F-4503-916D-3FC4F9083AF1}" type="presParOf" srcId="{263965D9-65CB-46F6-8345-E6D8E8F6BA95}" destId="{B46891D4-2E96-4E18-931E-64778C570C07}" srcOrd="0" destOrd="0" presId="urn:microsoft.com/office/officeart/2008/layout/LinedList"/>
    <dgm:cxn modelId="{BD3D5616-2E42-471E-9D75-68DE6DCC0C1B}" type="presParOf" srcId="{263965D9-65CB-46F6-8345-E6D8E8F6BA95}" destId="{0E3C9A8C-C064-4FF7-BAFA-7ED626E7E52D}" srcOrd="1" destOrd="0" presId="urn:microsoft.com/office/officeart/2008/layout/LinedList"/>
    <dgm:cxn modelId="{8896248C-519C-4085-AE1B-108A3943AB6A}" type="presParOf" srcId="{263965D9-65CB-46F6-8345-E6D8E8F6BA95}" destId="{F8B0C048-4B10-47B7-963E-22B4CD3F26B1}" srcOrd="2" destOrd="0" presId="urn:microsoft.com/office/officeart/2008/layout/LinedList"/>
    <dgm:cxn modelId="{2B9577FD-A48A-47BE-A7F9-15330CBAB353}" type="presParOf" srcId="{A8D0B1AD-94F4-4EC9-9344-4990A25C157D}" destId="{3A85EB7B-6430-4753-9C59-3045F6001598}" srcOrd="8" destOrd="0" presId="urn:microsoft.com/office/officeart/2008/layout/LinedList"/>
    <dgm:cxn modelId="{328DB64E-727E-43F2-A4F9-1EBE3BA56261}" type="presParOf" srcId="{A8D0B1AD-94F4-4EC9-9344-4990A25C157D}" destId="{864E7E29-66B0-4C6F-8767-8B46D65214B6}" srcOrd="9" destOrd="0" presId="urn:microsoft.com/office/officeart/2008/layout/LinedList"/>
    <dgm:cxn modelId="{F364C5DB-8C5B-4EA7-9D6D-B1719BB3D3C1}" type="presParOf" srcId="{A8D0B1AD-94F4-4EC9-9344-4990A25C157D}" destId="{CFE8306C-F14F-4731-8EE8-E01317D85458}" srcOrd="10" destOrd="0" presId="urn:microsoft.com/office/officeart/2008/layout/LinedList"/>
    <dgm:cxn modelId="{C0DE1C3A-A62F-4752-AC56-863516DE66FE}" type="presParOf" srcId="{CFE8306C-F14F-4731-8EE8-E01317D85458}" destId="{D02383B9-934F-4750-AA80-C773437DDB30}" srcOrd="0" destOrd="0" presId="urn:microsoft.com/office/officeart/2008/layout/LinedList"/>
    <dgm:cxn modelId="{61C6487D-1867-4610-9BE4-806644FFD9AD}" type="presParOf" srcId="{CFE8306C-F14F-4731-8EE8-E01317D85458}" destId="{EB47152F-CAE5-4CA3-A5F2-783AB3F977AB}" srcOrd="1" destOrd="0" presId="urn:microsoft.com/office/officeart/2008/layout/LinedList"/>
    <dgm:cxn modelId="{03F0E606-F575-40D9-BABA-163D83749F61}" type="presParOf" srcId="{CFE8306C-F14F-4731-8EE8-E01317D85458}" destId="{0A448ACB-72DF-4320-BAC1-90CCF4C60B16}" srcOrd="2" destOrd="0" presId="urn:microsoft.com/office/officeart/2008/layout/LinedList"/>
    <dgm:cxn modelId="{F3B45FEB-3AA2-4779-9ED9-8B88DBD5ED7E}" type="presParOf" srcId="{A8D0B1AD-94F4-4EC9-9344-4990A25C157D}" destId="{125698C2-2DF7-4273-BCDE-E20C66AFEABA}" srcOrd="11" destOrd="0" presId="urn:microsoft.com/office/officeart/2008/layout/LinedList"/>
    <dgm:cxn modelId="{A232B0AB-A0E2-454B-B193-35FB07F0995B}" type="presParOf" srcId="{A8D0B1AD-94F4-4EC9-9344-4990A25C157D}" destId="{ED7592C5-78D3-4515-8959-42C8FDEA2C31}" srcOrd="12" destOrd="0" presId="urn:microsoft.com/office/officeart/2008/layout/LinedList"/>
    <dgm:cxn modelId="{3AAA22FA-4942-48BB-8672-E9A355F0E77D}" type="presParOf" srcId="{D058E4B7-A71F-46D5-BC22-76DA8F44F2AD}" destId="{6EC57F53-CA64-47AF-93DC-4F968AD21D33}" srcOrd="4" destOrd="0" presId="urn:microsoft.com/office/officeart/2008/layout/LinedList"/>
    <dgm:cxn modelId="{7DA9B33B-77A3-4D4B-B5AC-D66981C046CC}" type="presParOf" srcId="{D058E4B7-A71F-46D5-BC22-76DA8F44F2AD}" destId="{C916C155-3019-4EB5-81C2-162E70EF5891}" srcOrd="5" destOrd="0" presId="urn:microsoft.com/office/officeart/2008/layout/LinedList"/>
    <dgm:cxn modelId="{39D2F413-F521-4851-8F3F-24A729CD1B37}" type="presParOf" srcId="{C916C155-3019-4EB5-81C2-162E70EF5891}" destId="{35B3137C-A29F-4F3B-B1BF-74806BE2E6EC}" srcOrd="0" destOrd="0" presId="urn:microsoft.com/office/officeart/2008/layout/LinedList"/>
    <dgm:cxn modelId="{A9435C24-723A-455D-8C2C-FAF3783EB579}" type="presParOf" srcId="{C916C155-3019-4EB5-81C2-162E70EF5891}" destId="{B3757C0B-A953-4C64-8C16-4C45FFFC8E41}" srcOrd="1" destOrd="0" presId="urn:microsoft.com/office/officeart/2008/layout/LinedList"/>
    <dgm:cxn modelId="{88FAE7A7-A7AC-4BFA-B005-31386CA57C96}" type="presParOf" srcId="{B3757C0B-A953-4C64-8C16-4C45FFFC8E41}" destId="{9A4DC472-02BF-4F6A-978C-F64DDA9E1FDC}" srcOrd="0" destOrd="0" presId="urn:microsoft.com/office/officeart/2008/layout/LinedList"/>
    <dgm:cxn modelId="{484BE3DF-01A9-402C-BA35-1747302C0134}" type="presParOf" srcId="{B3757C0B-A953-4C64-8C16-4C45FFFC8E41}" destId="{EB54D896-AB69-42DF-A4BC-BF1CAE038150}" srcOrd="1" destOrd="0" presId="urn:microsoft.com/office/officeart/2008/layout/LinedList"/>
    <dgm:cxn modelId="{E86ECA6D-6184-4B0B-92F4-D3B1A18EE26E}" type="presParOf" srcId="{EB54D896-AB69-42DF-A4BC-BF1CAE038150}" destId="{66EDDB17-CCD4-469D-9E68-368263068611}" srcOrd="0" destOrd="0" presId="urn:microsoft.com/office/officeart/2008/layout/LinedList"/>
    <dgm:cxn modelId="{384B0997-317F-487C-94C3-7CC256474437}" type="presParOf" srcId="{EB54D896-AB69-42DF-A4BC-BF1CAE038150}" destId="{C26680FE-203E-43A6-8EFB-54423DB131E3}" srcOrd="1" destOrd="0" presId="urn:microsoft.com/office/officeart/2008/layout/LinedList"/>
    <dgm:cxn modelId="{61793787-D7E3-473E-8F7C-C42AA7DD63E1}" type="presParOf" srcId="{EB54D896-AB69-42DF-A4BC-BF1CAE038150}" destId="{EBE46CBD-E8AF-4F49-8F75-2DAD6AA700E4}" srcOrd="2" destOrd="0" presId="urn:microsoft.com/office/officeart/2008/layout/LinedList"/>
    <dgm:cxn modelId="{A4BBAEAC-7FFC-4E84-AD18-7D28E60159F4}" type="presParOf" srcId="{B3757C0B-A953-4C64-8C16-4C45FFFC8E41}" destId="{DA953CF0-225A-4E66-AAD7-7B870E159893}" srcOrd="2" destOrd="0" presId="urn:microsoft.com/office/officeart/2008/layout/LinedList"/>
    <dgm:cxn modelId="{51A7A5ED-6114-48B6-A31E-DE74A9E4ADBF}" type="presParOf" srcId="{B3757C0B-A953-4C64-8C16-4C45FFFC8E41}" destId="{CB38B237-B8E2-42C6-84B9-123564E100B2}" srcOrd="3" destOrd="0" presId="urn:microsoft.com/office/officeart/2008/layout/LinedList"/>
    <dgm:cxn modelId="{DB3BD39B-4B34-4A67-9B58-1CB5123FC283}" type="presParOf" srcId="{B3757C0B-A953-4C64-8C16-4C45FFFC8E41}" destId="{C6F0E586-5A04-4BC6-89DB-C09C2F87B034}" srcOrd="4" destOrd="0" presId="urn:microsoft.com/office/officeart/2008/layout/LinedList"/>
    <dgm:cxn modelId="{2D65094E-763E-48B8-8806-3DD66372023B}" type="presParOf" srcId="{C6F0E586-5A04-4BC6-89DB-C09C2F87B034}" destId="{3C555E35-6171-433F-AF8B-D819CD2050CE}" srcOrd="0" destOrd="0" presId="urn:microsoft.com/office/officeart/2008/layout/LinedList"/>
    <dgm:cxn modelId="{01912D8F-01E6-4F76-BABE-1DACD7A0A3B0}" type="presParOf" srcId="{C6F0E586-5A04-4BC6-89DB-C09C2F87B034}" destId="{EB9B2114-F379-41BD-9AFB-98D31FF7301A}" srcOrd="1" destOrd="0" presId="urn:microsoft.com/office/officeart/2008/layout/LinedList"/>
    <dgm:cxn modelId="{421905EF-54AF-4CE3-934D-82690CB79D2F}" type="presParOf" srcId="{C6F0E586-5A04-4BC6-89DB-C09C2F87B034}" destId="{82C563E7-2415-486E-806A-07FF85D9FC57}" srcOrd="2" destOrd="0" presId="urn:microsoft.com/office/officeart/2008/layout/LinedList"/>
    <dgm:cxn modelId="{DF6B1411-1C40-4B85-B41C-FD2E4CE5CC02}" type="presParOf" srcId="{B3757C0B-A953-4C64-8C16-4C45FFFC8E41}" destId="{A7A43D41-2E98-49E6-8A22-A7C339EF5632}" srcOrd="5" destOrd="0" presId="urn:microsoft.com/office/officeart/2008/layout/LinedList"/>
    <dgm:cxn modelId="{A58E44D0-2DDA-4FB6-BEEC-D2CD5EA75CC9}" type="presParOf" srcId="{B3757C0B-A953-4C64-8C16-4C45FFFC8E41}" destId="{E0C7E592-D7E0-43E3-B08E-BC1BC7D3BA11}" srcOrd="6" destOrd="0" presId="urn:microsoft.com/office/officeart/2008/layout/LinedList"/>
    <dgm:cxn modelId="{62AB86DA-3DA9-4E0C-86D5-8EFBF404B7EE}" type="presParOf" srcId="{B3757C0B-A953-4C64-8C16-4C45FFFC8E41}" destId="{0CA9904F-56F5-47F9-AA5A-19F8D57A05D0}" srcOrd="7" destOrd="0" presId="urn:microsoft.com/office/officeart/2008/layout/LinedList"/>
    <dgm:cxn modelId="{EAB1AD25-6EDD-4503-B8F8-30B1E2570CBE}" type="presParOf" srcId="{0CA9904F-56F5-47F9-AA5A-19F8D57A05D0}" destId="{311BC2C5-9600-4186-BFC3-E91457020348}" srcOrd="0" destOrd="0" presId="urn:microsoft.com/office/officeart/2008/layout/LinedList"/>
    <dgm:cxn modelId="{F8B60D46-6C38-41F4-9F58-CA2AD8198D1D}" type="presParOf" srcId="{0CA9904F-56F5-47F9-AA5A-19F8D57A05D0}" destId="{7926DC78-53F4-4C07-9E96-CF77456281EC}" srcOrd="1" destOrd="0" presId="urn:microsoft.com/office/officeart/2008/layout/LinedList"/>
    <dgm:cxn modelId="{59F79D68-7176-48F2-8EEE-A796A6077C40}" type="presParOf" srcId="{0CA9904F-56F5-47F9-AA5A-19F8D57A05D0}" destId="{0B00650E-C294-4B2E-910F-14DB38627909}" srcOrd="2" destOrd="0" presId="urn:microsoft.com/office/officeart/2008/layout/LinedList"/>
    <dgm:cxn modelId="{2FBCB45F-844F-4743-897E-3630B7183A83}" type="presParOf" srcId="{B3757C0B-A953-4C64-8C16-4C45FFFC8E41}" destId="{B5195AD4-41A8-4998-AD2B-CE589A6F1BEF}" srcOrd="8" destOrd="0" presId="urn:microsoft.com/office/officeart/2008/layout/LinedList"/>
    <dgm:cxn modelId="{E562CBC7-3A72-47AF-BD24-77213A734210}" type="presParOf" srcId="{B3757C0B-A953-4C64-8C16-4C45FFFC8E41}" destId="{16C19D42-D69B-49F6-89A4-DDF2DE93348B}" srcOrd="9" destOrd="0" presId="urn:microsoft.com/office/officeart/2008/layout/LinedList"/>
    <dgm:cxn modelId="{1301B3A0-E560-4AAA-8E26-3D1BB51B650F}" type="presParOf" srcId="{B3757C0B-A953-4C64-8C16-4C45FFFC8E41}" destId="{791E41C3-68CC-42FC-BF99-A8E30F44DC86}" srcOrd="10" destOrd="0" presId="urn:microsoft.com/office/officeart/2008/layout/LinedList"/>
    <dgm:cxn modelId="{99604849-06F7-495D-86F8-57F79594D3E0}" type="presParOf" srcId="{791E41C3-68CC-42FC-BF99-A8E30F44DC86}" destId="{105AE75C-C826-4982-B392-C979279BAA83}" srcOrd="0" destOrd="0" presId="urn:microsoft.com/office/officeart/2008/layout/LinedList"/>
    <dgm:cxn modelId="{3041E84C-E717-4E76-A56E-34683CD7EA97}" type="presParOf" srcId="{791E41C3-68CC-42FC-BF99-A8E30F44DC86}" destId="{17A1F460-9A88-4661-9D75-BBA7F903007B}" srcOrd="1" destOrd="0" presId="urn:microsoft.com/office/officeart/2008/layout/LinedList"/>
    <dgm:cxn modelId="{56295A1D-DB96-4400-8E9B-2A0210610121}" type="presParOf" srcId="{791E41C3-68CC-42FC-BF99-A8E30F44DC86}" destId="{35C86D07-944E-4881-AFE2-56F3FA79993F}" srcOrd="2" destOrd="0" presId="urn:microsoft.com/office/officeart/2008/layout/LinedList"/>
    <dgm:cxn modelId="{252E7749-B886-4102-A17B-FEBC3ACAE683}" type="presParOf" srcId="{B3757C0B-A953-4C64-8C16-4C45FFFC8E41}" destId="{A49A47DB-C33F-40C7-B355-3B3076AE3B65}" srcOrd="11" destOrd="0" presId="urn:microsoft.com/office/officeart/2008/layout/LinedList"/>
    <dgm:cxn modelId="{24149A72-535F-4737-8300-86F76900B9D0}" type="presParOf" srcId="{B3757C0B-A953-4C64-8C16-4C45FFFC8E41}" destId="{5F46D0A8-354D-4E34-B0E3-09535790DBE4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7CCEB1-22CE-4E2E-9021-DF26CBD201A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C3200C-EE01-45FB-903C-82397AFC3C1D}">
      <dgm:prSet/>
      <dgm:spPr/>
      <dgm:t>
        <a:bodyPr/>
        <a:lstStyle/>
        <a:p>
          <a:r>
            <a:rPr lang="en-US" b="1" dirty="0"/>
            <a:t>Validation Performance (Best Checkpoint)</a:t>
          </a:r>
          <a:endParaRPr lang="en-US" dirty="0"/>
        </a:p>
      </dgm:t>
    </dgm:pt>
    <dgm:pt modelId="{0F3838B3-C014-4D3D-93B4-95A8CA6A130A}" type="parTrans" cxnId="{27E7DA22-9AF4-41E8-9798-C8950A23EF00}">
      <dgm:prSet/>
      <dgm:spPr/>
      <dgm:t>
        <a:bodyPr/>
        <a:lstStyle/>
        <a:p>
          <a:endParaRPr lang="en-US"/>
        </a:p>
      </dgm:t>
    </dgm:pt>
    <dgm:pt modelId="{C9F7E560-11C1-488C-A1B0-ABFEB4DEEDE8}" type="sibTrans" cxnId="{27E7DA22-9AF4-41E8-9798-C8950A23EF00}">
      <dgm:prSet/>
      <dgm:spPr/>
      <dgm:t>
        <a:bodyPr/>
        <a:lstStyle/>
        <a:p>
          <a:endParaRPr lang="en-US"/>
        </a:p>
      </dgm:t>
    </dgm:pt>
    <dgm:pt modelId="{52A79D70-F5F2-48FC-A975-019394780374}">
      <dgm:prSet/>
      <dgm:spPr/>
      <dgm:t>
        <a:bodyPr/>
        <a:lstStyle/>
        <a:p>
          <a:r>
            <a:rPr lang="en-US" b="1"/>
            <a:t>IoU:</a:t>
          </a:r>
          <a:r>
            <a:rPr lang="en-US"/>
            <a:t> 0.337</a:t>
          </a:r>
        </a:p>
      </dgm:t>
    </dgm:pt>
    <dgm:pt modelId="{371AAAC0-5BCD-4A8F-8074-B45C6F1E8FC6}" type="parTrans" cxnId="{FACB28EA-32E9-4FAE-B6F2-C0D36041E2AA}">
      <dgm:prSet/>
      <dgm:spPr/>
      <dgm:t>
        <a:bodyPr/>
        <a:lstStyle/>
        <a:p>
          <a:endParaRPr lang="en-US"/>
        </a:p>
      </dgm:t>
    </dgm:pt>
    <dgm:pt modelId="{45B6CEBC-02BD-4FDC-B1BF-5E49FA480D0D}" type="sibTrans" cxnId="{FACB28EA-32E9-4FAE-B6F2-C0D36041E2AA}">
      <dgm:prSet/>
      <dgm:spPr/>
      <dgm:t>
        <a:bodyPr/>
        <a:lstStyle/>
        <a:p>
          <a:endParaRPr lang="en-US"/>
        </a:p>
      </dgm:t>
    </dgm:pt>
    <dgm:pt modelId="{90D515C5-8783-4F6E-B659-8BFCCF7D27D2}">
      <dgm:prSet/>
      <dgm:spPr/>
      <dgm:t>
        <a:bodyPr/>
        <a:lstStyle/>
        <a:p>
          <a:r>
            <a:rPr lang="en-US" b="1"/>
            <a:t>F1-score:</a:t>
          </a:r>
          <a:r>
            <a:rPr lang="en-US"/>
            <a:t> 0.495</a:t>
          </a:r>
        </a:p>
      </dgm:t>
    </dgm:pt>
    <dgm:pt modelId="{CA6F3988-BE54-4BC2-8E2A-77BAD77D842D}" type="parTrans" cxnId="{EE3E8444-4D47-41F9-BEAF-29FD8557D340}">
      <dgm:prSet/>
      <dgm:spPr/>
      <dgm:t>
        <a:bodyPr/>
        <a:lstStyle/>
        <a:p>
          <a:endParaRPr lang="en-US"/>
        </a:p>
      </dgm:t>
    </dgm:pt>
    <dgm:pt modelId="{36C7FD59-ADEA-432E-94C1-45908A666B68}" type="sibTrans" cxnId="{EE3E8444-4D47-41F9-BEAF-29FD8557D340}">
      <dgm:prSet/>
      <dgm:spPr/>
      <dgm:t>
        <a:bodyPr/>
        <a:lstStyle/>
        <a:p>
          <a:endParaRPr lang="en-US"/>
        </a:p>
      </dgm:t>
    </dgm:pt>
    <dgm:pt modelId="{B00AAB69-9931-4690-9173-18D8D5CE3A29}">
      <dgm:prSet/>
      <dgm:spPr/>
      <dgm:t>
        <a:bodyPr/>
        <a:lstStyle/>
        <a:p>
          <a:r>
            <a:rPr lang="en-US"/>
            <a:t>(from validation loader, early-stopped at best IoU)</a:t>
          </a:r>
        </a:p>
      </dgm:t>
    </dgm:pt>
    <dgm:pt modelId="{5A00645C-5B88-403E-A3F4-4DCF22A83258}" type="parTrans" cxnId="{6FE8998C-1C82-4175-8DC4-3A9A22B68F89}">
      <dgm:prSet/>
      <dgm:spPr/>
      <dgm:t>
        <a:bodyPr/>
        <a:lstStyle/>
        <a:p>
          <a:endParaRPr lang="en-US"/>
        </a:p>
      </dgm:t>
    </dgm:pt>
    <dgm:pt modelId="{A73039B7-A28F-41E8-97D8-0D8D8FBDF817}" type="sibTrans" cxnId="{6FE8998C-1C82-4175-8DC4-3A9A22B68F89}">
      <dgm:prSet/>
      <dgm:spPr/>
      <dgm:t>
        <a:bodyPr/>
        <a:lstStyle/>
        <a:p>
          <a:endParaRPr lang="en-US"/>
        </a:p>
      </dgm:t>
    </dgm:pt>
    <dgm:pt modelId="{BEF24B96-DE2B-497D-B377-9AAF6048101D}">
      <dgm:prSet/>
      <dgm:spPr/>
      <dgm:t>
        <a:bodyPr/>
        <a:lstStyle/>
        <a:p>
          <a:r>
            <a:rPr lang="en-US" b="1" dirty="0"/>
            <a:t>Test Performance (10-scene fast evaluation)</a:t>
          </a:r>
          <a:endParaRPr lang="en-US" dirty="0"/>
        </a:p>
      </dgm:t>
    </dgm:pt>
    <dgm:pt modelId="{B6B87441-BBC4-481C-96A1-39BC90E7B1E2}" type="parTrans" cxnId="{E6D07292-0C7E-4BFF-B27B-0B9C3A558D40}">
      <dgm:prSet/>
      <dgm:spPr/>
      <dgm:t>
        <a:bodyPr/>
        <a:lstStyle/>
        <a:p>
          <a:endParaRPr lang="en-US"/>
        </a:p>
      </dgm:t>
    </dgm:pt>
    <dgm:pt modelId="{AAF35C42-298F-4229-931C-6E9344A331DF}" type="sibTrans" cxnId="{E6D07292-0C7E-4BFF-B27B-0B9C3A558D40}">
      <dgm:prSet/>
      <dgm:spPr/>
      <dgm:t>
        <a:bodyPr/>
        <a:lstStyle/>
        <a:p>
          <a:endParaRPr lang="en-US"/>
        </a:p>
      </dgm:t>
    </dgm:pt>
    <dgm:pt modelId="{22C38E2A-3C32-4D20-88B4-501156E8D3D6}">
      <dgm:prSet/>
      <dgm:spPr/>
      <dgm:t>
        <a:bodyPr/>
        <a:lstStyle/>
        <a:p>
          <a:r>
            <a:rPr lang="en-US" b="1"/>
            <a:t>IoU:</a:t>
          </a:r>
          <a:r>
            <a:rPr lang="en-US"/>
            <a:t> 0.284</a:t>
          </a:r>
        </a:p>
      </dgm:t>
    </dgm:pt>
    <dgm:pt modelId="{33A76CC4-1F57-4ED5-8D54-938EB9CC3C68}" type="parTrans" cxnId="{E5F0FF0D-05B8-4CF4-84EC-A9D4D319AE28}">
      <dgm:prSet/>
      <dgm:spPr/>
      <dgm:t>
        <a:bodyPr/>
        <a:lstStyle/>
        <a:p>
          <a:endParaRPr lang="en-US"/>
        </a:p>
      </dgm:t>
    </dgm:pt>
    <dgm:pt modelId="{BD18B3DD-658F-4809-8D63-4C4C396F011A}" type="sibTrans" cxnId="{E5F0FF0D-05B8-4CF4-84EC-A9D4D319AE28}">
      <dgm:prSet/>
      <dgm:spPr/>
      <dgm:t>
        <a:bodyPr/>
        <a:lstStyle/>
        <a:p>
          <a:endParaRPr lang="en-US"/>
        </a:p>
      </dgm:t>
    </dgm:pt>
    <dgm:pt modelId="{248840C2-D818-4177-86E0-6C2011D5C9F5}">
      <dgm:prSet/>
      <dgm:spPr/>
      <dgm:t>
        <a:bodyPr/>
        <a:lstStyle/>
        <a:p>
          <a:r>
            <a:rPr lang="en-US" b="1"/>
            <a:t>F1-score:</a:t>
          </a:r>
          <a:r>
            <a:rPr lang="en-US"/>
            <a:t> 0.437</a:t>
          </a:r>
        </a:p>
      </dgm:t>
    </dgm:pt>
    <dgm:pt modelId="{F1E71584-0438-4798-8E0E-0A8415629FF4}" type="parTrans" cxnId="{57E9504D-B1D0-4C09-AB5A-23EF338D4DDA}">
      <dgm:prSet/>
      <dgm:spPr/>
      <dgm:t>
        <a:bodyPr/>
        <a:lstStyle/>
        <a:p>
          <a:endParaRPr lang="en-US"/>
        </a:p>
      </dgm:t>
    </dgm:pt>
    <dgm:pt modelId="{05D54099-B394-4C1A-A4B1-F547601AD118}" type="sibTrans" cxnId="{57E9504D-B1D0-4C09-AB5A-23EF338D4DDA}">
      <dgm:prSet/>
      <dgm:spPr/>
      <dgm:t>
        <a:bodyPr/>
        <a:lstStyle/>
        <a:p>
          <a:endParaRPr lang="en-US"/>
        </a:p>
      </dgm:t>
    </dgm:pt>
    <dgm:pt modelId="{2490A61E-EDB2-40A9-BE9C-BC81054CB432}">
      <dgm:prSet/>
      <dgm:spPr/>
      <dgm:t>
        <a:bodyPr/>
        <a:lstStyle/>
        <a:p>
          <a:r>
            <a:rPr lang="en-US"/>
            <a:t>Results aggregated per scene (tile-level → scene-level)</a:t>
          </a:r>
        </a:p>
      </dgm:t>
    </dgm:pt>
    <dgm:pt modelId="{3492F793-0E89-4927-B743-FAEFA39444A3}" type="parTrans" cxnId="{F226A66C-EA43-4EAB-BC6B-3DD8D915D605}">
      <dgm:prSet/>
      <dgm:spPr/>
      <dgm:t>
        <a:bodyPr/>
        <a:lstStyle/>
        <a:p>
          <a:endParaRPr lang="en-US"/>
        </a:p>
      </dgm:t>
    </dgm:pt>
    <dgm:pt modelId="{6A4D5EC7-D0A8-4B25-9030-11D4D7870DAC}" type="sibTrans" cxnId="{F226A66C-EA43-4EAB-BC6B-3DD8D915D605}">
      <dgm:prSet/>
      <dgm:spPr/>
      <dgm:t>
        <a:bodyPr/>
        <a:lstStyle/>
        <a:p>
          <a:endParaRPr lang="en-US"/>
        </a:p>
      </dgm:t>
    </dgm:pt>
    <dgm:pt modelId="{98B42308-D542-4678-8FBB-2AFE3B6E7BDD}">
      <dgm:prSet/>
      <dgm:spPr/>
      <dgm:t>
        <a:bodyPr/>
        <a:lstStyle/>
        <a:p>
          <a:r>
            <a:rPr lang="en-US" b="1" dirty="0"/>
            <a:t>Interpretation</a:t>
          </a:r>
          <a:endParaRPr lang="en-US" dirty="0"/>
        </a:p>
      </dgm:t>
    </dgm:pt>
    <dgm:pt modelId="{2DEC27E1-98A7-4604-AA2F-FC9AA6952474}" type="parTrans" cxnId="{F009E61A-799F-4E39-99EB-527D375AA99E}">
      <dgm:prSet/>
      <dgm:spPr/>
      <dgm:t>
        <a:bodyPr/>
        <a:lstStyle/>
        <a:p>
          <a:endParaRPr lang="en-US"/>
        </a:p>
      </dgm:t>
    </dgm:pt>
    <dgm:pt modelId="{7DA2DDD4-53FC-4F67-AC94-01F18F4A15DC}" type="sibTrans" cxnId="{F009E61A-799F-4E39-99EB-527D375AA99E}">
      <dgm:prSet/>
      <dgm:spPr/>
      <dgm:t>
        <a:bodyPr/>
        <a:lstStyle/>
        <a:p>
          <a:endParaRPr lang="en-US"/>
        </a:p>
      </dgm:t>
    </dgm:pt>
    <dgm:pt modelId="{E652ACEA-7DCB-4DE2-8AF3-B5EF9EBC2F49}">
      <dgm:prSet/>
      <dgm:spPr/>
      <dgm:t>
        <a:bodyPr/>
        <a:lstStyle/>
        <a:p>
          <a:r>
            <a:rPr lang="en-US"/>
            <a:t>Performance varies by event and scene complexity</a:t>
          </a:r>
        </a:p>
      </dgm:t>
    </dgm:pt>
    <dgm:pt modelId="{FF5AF88D-49E0-4682-A672-CB5A09D3BBEC}" type="parTrans" cxnId="{EB37B14C-D884-449D-A2EB-C29EAB1DB908}">
      <dgm:prSet/>
      <dgm:spPr/>
      <dgm:t>
        <a:bodyPr/>
        <a:lstStyle/>
        <a:p>
          <a:endParaRPr lang="en-US"/>
        </a:p>
      </dgm:t>
    </dgm:pt>
    <dgm:pt modelId="{79330341-2B10-42E7-8C08-FDD8DDC57585}" type="sibTrans" cxnId="{EB37B14C-D884-449D-A2EB-C29EAB1DB908}">
      <dgm:prSet/>
      <dgm:spPr/>
      <dgm:t>
        <a:bodyPr/>
        <a:lstStyle/>
        <a:p>
          <a:endParaRPr lang="en-US"/>
        </a:p>
      </dgm:t>
    </dgm:pt>
    <dgm:pt modelId="{9DF70588-1FBD-4F35-A9E5-BA04E845EA4B}">
      <dgm:prSet/>
      <dgm:spPr/>
      <dgm:t>
        <a:bodyPr/>
        <a:lstStyle/>
        <a:p>
          <a:r>
            <a:rPr lang="en-US"/>
            <a:t>Stronger on scenes with clear, clustered destruction</a:t>
          </a:r>
        </a:p>
      </dgm:t>
    </dgm:pt>
    <dgm:pt modelId="{F89A5330-4563-4988-91FA-5E98325FAE95}" type="parTrans" cxnId="{933BD758-7085-488C-A9E3-06F7B22FA4D3}">
      <dgm:prSet/>
      <dgm:spPr/>
      <dgm:t>
        <a:bodyPr/>
        <a:lstStyle/>
        <a:p>
          <a:endParaRPr lang="en-US"/>
        </a:p>
      </dgm:t>
    </dgm:pt>
    <dgm:pt modelId="{5AFD50DF-DAAC-4B9B-8B44-F3DE6179A080}" type="sibTrans" cxnId="{933BD758-7085-488C-A9E3-06F7B22FA4D3}">
      <dgm:prSet/>
      <dgm:spPr/>
      <dgm:t>
        <a:bodyPr/>
        <a:lstStyle/>
        <a:p>
          <a:endParaRPr lang="en-US"/>
        </a:p>
      </dgm:t>
    </dgm:pt>
    <dgm:pt modelId="{B4CCEA4C-004A-4AAC-89DE-57D439AF0200}">
      <dgm:prSet/>
      <dgm:spPr/>
      <dgm:t>
        <a:bodyPr/>
        <a:lstStyle/>
        <a:p>
          <a:r>
            <a:rPr lang="en-US"/>
            <a:t>Weaker on sparse or low-damage regions (expected for post-only model)</a:t>
          </a:r>
        </a:p>
      </dgm:t>
    </dgm:pt>
    <dgm:pt modelId="{E3561C13-75D3-4B80-ABA6-7CA6C1745134}" type="parTrans" cxnId="{FC05D59C-9E98-455D-8A44-695D5A1BD412}">
      <dgm:prSet/>
      <dgm:spPr/>
      <dgm:t>
        <a:bodyPr/>
        <a:lstStyle/>
        <a:p>
          <a:endParaRPr lang="en-US"/>
        </a:p>
      </dgm:t>
    </dgm:pt>
    <dgm:pt modelId="{E2D8169F-D09D-4743-91C5-B5FC947CE720}" type="sibTrans" cxnId="{FC05D59C-9E98-455D-8A44-695D5A1BD412}">
      <dgm:prSet/>
      <dgm:spPr/>
      <dgm:t>
        <a:bodyPr/>
        <a:lstStyle/>
        <a:p>
          <a:endParaRPr lang="en-US"/>
        </a:p>
      </dgm:t>
    </dgm:pt>
    <dgm:pt modelId="{4D920C02-E5F7-473A-8CE3-2F7CB17C4871}" type="pres">
      <dgm:prSet presAssocID="{AF7CCEB1-22CE-4E2E-9021-DF26CBD201A5}" presName="linear" presStyleCnt="0">
        <dgm:presLayoutVars>
          <dgm:animLvl val="lvl"/>
          <dgm:resizeHandles val="exact"/>
        </dgm:presLayoutVars>
      </dgm:prSet>
      <dgm:spPr/>
    </dgm:pt>
    <dgm:pt modelId="{67637724-F1FC-4839-BECA-FD17E23435D3}" type="pres">
      <dgm:prSet presAssocID="{86C3200C-EE01-45FB-903C-82397AFC3C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1CE1C2D-67E0-4DFF-88D1-052EC07FA394}" type="pres">
      <dgm:prSet presAssocID="{86C3200C-EE01-45FB-903C-82397AFC3C1D}" presName="childText" presStyleLbl="revTx" presStyleIdx="0" presStyleCnt="3">
        <dgm:presLayoutVars>
          <dgm:bulletEnabled val="1"/>
        </dgm:presLayoutVars>
      </dgm:prSet>
      <dgm:spPr/>
    </dgm:pt>
    <dgm:pt modelId="{8F8D5869-B26D-4D67-8443-2D73B846F1F0}" type="pres">
      <dgm:prSet presAssocID="{BEF24B96-DE2B-497D-B377-9AAF6048101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8F11AFB-7B10-4113-8B4C-659225B12C02}" type="pres">
      <dgm:prSet presAssocID="{BEF24B96-DE2B-497D-B377-9AAF6048101D}" presName="childText" presStyleLbl="revTx" presStyleIdx="1" presStyleCnt="3">
        <dgm:presLayoutVars>
          <dgm:bulletEnabled val="1"/>
        </dgm:presLayoutVars>
      </dgm:prSet>
      <dgm:spPr/>
    </dgm:pt>
    <dgm:pt modelId="{ECFB0047-4F95-4C38-9CEA-6EF0913872F8}" type="pres">
      <dgm:prSet presAssocID="{98B42308-D542-4678-8FBB-2AFE3B6E7BD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56B66A4-F3D7-4F33-B8F5-715F216B02A8}" type="pres">
      <dgm:prSet presAssocID="{98B42308-D542-4678-8FBB-2AFE3B6E7BD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5F0FF0D-05B8-4CF4-84EC-A9D4D319AE28}" srcId="{BEF24B96-DE2B-497D-B377-9AAF6048101D}" destId="{22C38E2A-3C32-4D20-88B4-501156E8D3D6}" srcOrd="0" destOrd="0" parTransId="{33A76CC4-1F57-4ED5-8D54-938EB9CC3C68}" sibTransId="{BD18B3DD-658F-4809-8D63-4C4C396F011A}"/>
    <dgm:cxn modelId="{F009E61A-799F-4E39-99EB-527D375AA99E}" srcId="{AF7CCEB1-22CE-4E2E-9021-DF26CBD201A5}" destId="{98B42308-D542-4678-8FBB-2AFE3B6E7BDD}" srcOrd="2" destOrd="0" parTransId="{2DEC27E1-98A7-4604-AA2F-FC9AA6952474}" sibTransId="{7DA2DDD4-53FC-4F67-AC94-01F18F4A15DC}"/>
    <dgm:cxn modelId="{27E7DA22-9AF4-41E8-9798-C8950A23EF00}" srcId="{AF7CCEB1-22CE-4E2E-9021-DF26CBD201A5}" destId="{86C3200C-EE01-45FB-903C-82397AFC3C1D}" srcOrd="0" destOrd="0" parTransId="{0F3838B3-C014-4D3D-93B4-95A8CA6A130A}" sibTransId="{C9F7E560-11C1-488C-A1B0-ABFEB4DEEDE8}"/>
    <dgm:cxn modelId="{A6991B2B-8725-4551-B061-E7CE3DE1EB68}" type="presOf" srcId="{2490A61E-EDB2-40A9-BE9C-BC81054CB432}" destId="{C8F11AFB-7B10-4113-8B4C-659225B12C02}" srcOrd="0" destOrd="2" presId="urn:microsoft.com/office/officeart/2005/8/layout/vList2"/>
    <dgm:cxn modelId="{EE3E8444-4D47-41F9-BEAF-29FD8557D340}" srcId="{86C3200C-EE01-45FB-903C-82397AFC3C1D}" destId="{90D515C5-8783-4F6E-B659-8BFCCF7D27D2}" srcOrd="1" destOrd="0" parTransId="{CA6F3988-BE54-4BC2-8E2A-77BAD77D842D}" sibTransId="{36C7FD59-ADEA-432E-94C1-45908A666B68}"/>
    <dgm:cxn modelId="{E285E448-B292-452F-A302-D11C11D77A1C}" type="presOf" srcId="{22C38E2A-3C32-4D20-88B4-501156E8D3D6}" destId="{C8F11AFB-7B10-4113-8B4C-659225B12C02}" srcOrd="0" destOrd="0" presId="urn:microsoft.com/office/officeart/2005/8/layout/vList2"/>
    <dgm:cxn modelId="{F226A66C-EA43-4EAB-BC6B-3DD8D915D605}" srcId="{BEF24B96-DE2B-497D-B377-9AAF6048101D}" destId="{2490A61E-EDB2-40A9-BE9C-BC81054CB432}" srcOrd="2" destOrd="0" parTransId="{3492F793-0E89-4927-B743-FAEFA39444A3}" sibTransId="{6A4D5EC7-D0A8-4B25-9030-11D4D7870DAC}"/>
    <dgm:cxn modelId="{EB37B14C-D884-449D-A2EB-C29EAB1DB908}" srcId="{98B42308-D542-4678-8FBB-2AFE3B6E7BDD}" destId="{E652ACEA-7DCB-4DE2-8AF3-B5EF9EBC2F49}" srcOrd="0" destOrd="0" parTransId="{FF5AF88D-49E0-4682-A672-CB5A09D3BBEC}" sibTransId="{79330341-2B10-42E7-8C08-FDD8DDC57585}"/>
    <dgm:cxn modelId="{57E9504D-B1D0-4C09-AB5A-23EF338D4DDA}" srcId="{BEF24B96-DE2B-497D-B377-9AAF6048101D}" destId="{248840C2-D818-4177-86E0-6C2011D5C9F5}" srcOrd="1" destOrd="0" parTransId="{F1E71584-0438-4798-8E0E-0A8415629FF4}" sibTransId="{05D54099-B394-4C1A-A4B1-F547601AD118}"/>
    <dgm:cxn modelId="{AE86C24D-9B06-4583-9F93-3336781CC77B}" type="presOf" srcId="{86C3200C-EE01-45FB-903C-82397AFC3C1D}" destId="{67637724-F1FC-4839-BECA-FD17E23435D3}" srcOrd="0" destOrd="0" presId="urn:microsoft.com/office/officeart/2005/8/layout/vList2"/>
    <dgm:cxn modelId="{D8B79571-EDB6-4F58-82F7-0C22B4C8E27E}" type="presOf" srcId="{B00AAB69-9931-4690-9173-18D8D5CE3A29}" destId="{41CE1C2D-67E0-4DFF-88D1-052EC07FA394}" srcOrd="0" destOrd="2" presId="urn:microsoft.com/office/officeart/2005/8/layout/vList2"/>
    <dgm:cxn modelId="{7D9FA877-BCF7-4514-AD49-480F2321D0E3}" type="presOf" srcId="{B4CCEA4C-004A-4AAC-89DE-57D439AF0200}" destId="{656B66A4-F3D7-4F33-B8F5-715F216B02A8}" srcOrd="0" destOrd="2" presId="urn:microsoft.com/office/officeart/2005/8/layout/vList2"/>
    <dgm:cxn modelId="{6231F557-9158-4134-B978-6C192CAFC29B}" type="presOf" srcId="{9DF70588-1FBD-4F35-A9E5-BA04E845EA4B}" destId="{656B66A4-F3D7-4F33-B8F5-715F216B02A8}" srcOrd="0" destOrd="1" presId="urn:microsoft.com/office/officeart/2005/8/layout/vList2"/>
    <dgm:cxn modelId="{933BD758-7085-488C-A9E3-06F7B22FA4D3}" srcId="{98B42308-D542-4678-8FBB-2AFE3B6E7BDD}" destId="{9DF70588-1FBD-4F35-A9E5-BA04E845EA4B}" srcOrd="1" destOrd="0" parTransId="{F89A5330-4563-4988-91FA-5E98325FAE95}" sibTransId="{5AFD50DF-DAAC-4B9B-8B44-F3DE6179A080}"/>
    <dgm:cxn modelId="{B3A8107B-A159-4B3E-835F-3CE297D790C6}" type="presOf" srcId="{E652ACEA-7DCB-4DE2-8AF3-B5EF9EBC2F49}" destId="{656B66A4-F3D7-4F33-B8F5-715F216B02A8}" srcOrd="0" destOrd="0" presId="urn:microsoft.com/office/officeart/2005/8/layout/vList2"/>
    <dgm:cxn modelId="{11584984-6917-4B81-9700-F1916CE7D73D}" type="presOf" srcId="{90D515C5-8783-4F6E-B659-8BFCCF7D27D2}" destId="{41CE1C2D-67E0-4DFF-88D1-052EC07FA394}" srcOrd="0" destOrd="1" presId="urn:microsoft.com/office/officeart/2005/8/layout/vList2"/>
    <dgm:cxn modelId="{C134278C-84FC-47CA-905E-3DF764BCB937}" type="presOf" srcId="{248840C2-D818-4177-86E0-6C2011D5C9F5}" destId="{C8F11AFB-7B10-4113-8B4C-659225B12C02}" srcOrd="0" destOrd="1" presId="urn:microsoft.com/office/officeart/2005/8/layout/vList2"/>
    <dgm:cxn modelId="{6FE8998C-1C82-4175-8DC4-3A9A22B68F89}" srcId="{86C3200C-EE01-45FB-903C-82397AFC3C1D}" destId="{B00AAB69-9931-4690-9173-18D8D5CE3A29}" srcOrd="2" destOrd="0" parTransId="{5A00645C-5B88-403E-A3F4-4DCF22A83258}" sibTransId="{A73039B7-A28F-41E8-97D8-0D8D8FBDF817}"/>
    <dgm:cxn modelId="{746F1C8D-56F1-4314-BAE2-211009DF7241}" type="presOf" srcId="{52A79D70-F5F2-48FC-A975-019394780374}" destId="{41CE1C2D-67E0-4DFF-88D1-052EC07FA394}" srcOrd="0" destOrd="0" presId="urn:microsoft.com/office/officeart/2005/8/layout/vList2"/>
    <dgm:cxn modelId="{E6D07292-0C7E-4BFF-B27B-0B9C3A558D40}" srcId="{AF7CCEB1-22CE-4E2E-9021-DF26CBD201A5}" destId="{BEF24B96-DE2B-497D-B377-9AAF6048101D}" srcOrd="1" destOrd="0" parTransId="{B6B87441-BBC4-481C-96A1-39BC90E7B1E2}" sibTransId="{AAF35C42-298F-4229-931C-6E9344A331DF}"/>
    <dgm:cxn modelId="{FC05D59C-9E98-455D-8A44-695D5A1BD412}" srcId="{98B42308-D542-4678-8FBB-2AFE3B6E7BDD}" destId="{B4CCEA4C-004A-4AAC-89DE-57D439AF0200}" srcOrd="2" destOrd="0" parTransId="{E3561C13-75D3-4B80-ABA6-7CA6C1745134}" sibTransId="{E2D8169F-D09D-4743-91C5-B5FC947CE720}"/>
    <dgm:cxn modelId="{344B7BB4-7BAB-430A-B664-EB57DF30BB88}" type="presOf" srcId="{AF7CCEB1-22CE-4E2E-9021-DF26CBD201A5}" destId="{4D920C02-E5F7-473A-8CE3-2F7CB17C4871}" srcOrd="0" destOrd="0" presId="urn:microsoft.com/office/officeart/2005/8/layout/vList2"/>
    <dgm:cxn modelId="{B35ADEDD-1E7B-44C1-A887-329E70EEAC17}" type="presOf" srcId="{98B42308-D542-4678-8FBB-2AFE3B6E7BDD}" destId="{ECFB0047-4F95-4C38-9CEA-6EF0913872F8}" srcOrd="0" destOrd="0" presId="urn:microsoft.com/office/officeart/2005/8/layout/vList2"/>
    <dgm:cxn modelId="{11A298E7-63C0-48BC-9EAD-D8BB01FAABF9}" type="presOf" srcId="{BEF24B96-DE2B-497D-B377-9AAF6048101D}" destId="{8F8D5869-B26D-4D67-8443-2D73B846F1F0}" srcOrd="0" destOrd="0" presId="urn:microsoft.com/office/officeart/2005/8/layout/vList2"/>
    <dgm:cxn modelId="{FACB28EA-32E9-4FAE-B6F2-C0D36041E2AA}" srcId="{86C3200C-EE01-45FB-903C-82397AFC3C1D}" destId="{52A79D70-F5F2-48FC-A975-019394780374}" srcOrd="0" destOrd="0" parTransId="{371AAAC0-5BCD-4A8F-8074-B45C6F1E8FC6}" sibTransId="{45B6CEBC-02BD-4FDC-B1BF-5E49FA480D0D}"/>
    <dgm:cxn modelId="{61183841-EDF7-4A47-8161-057433736869}" type="presParOf" srcId="{4D920C02-E5F7-473A-8CE3-2F7CB17C4871}" destId="{67637724-F1FC-4839-BECA-FD17E23435D3}" srcOrd="0" destOrd="0" presId="urn:microsoft.com/office/officeart/2005/8/layout/vList2"/>
    <dgm:cxn modelId="{318FA24A-02B5-4F23-B796-55445F3D7A54}" type="presParOf" srcId="{4D920C02-E5F7-473A-8CE3-2F7CB17C4871}" destId="{41CE1C2D-67E0-4DFF-88D1-052EC07FA394}" srcOrd="1" destOrd="0" presId="urn:microsoft.com/office/officeart/2005/8/layout/vList2"/>
    <dgm:cxn modelId="{57A4BEDC-45E1-415C-A53B-B8F766BB9675}" type="presParOf" srcId="{4D920C02-E5F7-473A-8CE3-2F7CB17C4871}" destId="{8F8D5869-B26D-4D67-8443-2D73B846F1F0}" srcOrd="2" destOrd="0" presId="urn:microsoft.com/office/officeart/2005/8/layout/vList2"/>
    <dgm:cxn modelId="{8397221B-6F93-49F3-9EA5-6B6CF43E1080}" type="presParOf" srcId="{4D920C02-E5F7-473A-8CE3-2F7CB17C4871}" destId="{C8F11AFB-7B10-4113-8B4C-659225B12C02}" srcOrd="3" destOrd="0" presId="urn:microsoft.com/office/officeart/2005/8/layout/vList2"/>
    <dgm:cxn modelId="{002C9790-E5A2-4BB1-AF91-01B5A949C214}" type="presParOf" srcId="{4D920C02-E5F7-473A-8CE3-2F7CB17C4871}" destId="{ECFB0047-4F95-4C38-9CEA-6EF0913872F8}" srcOrd="4" destOrd="0" presId="urn:microsoft.com/office/officeart/2005/8/layout/vList2"/>
    <dgm:cxn modelId="{87B5A326-5B64-4866-A662-C7B60BCE34E0}" type="presParOf" srcId="{4D920C02-E5F7-473A-8CE3-2F7CB17C4871}" destId="{656B66A4-F3D7-4F33-B8F5-715F216B02A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6491B9-6B76-4B44-BFB4-7BA56D81D23D}" type="doc">
      <dgm:prSet loTypeId="urn:microsoft.com/office/officeart/2005/8/layout/vList5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DCB7FE9-903F-452C-A88D-3382CF31C23C}">
      <dgm:prSet/>
      <dgm:spPr/>
      <dgm:t>
        <a:bodyPr/>
        <a:lstStyle/>
        <a:p>
          <a:r>
            <a:rPr lang="en-US" b="1"/>
            <a:t>Model Behavior</a:t>
          </a:r>
          <a:endParaRPr lang="en-US"/>
        </a:p>
      </dgm:t>
    </dgm:pt>
    <dgm:pt modelId="{F69D5253-FBFF-490C-A4D8-68CFF7DA86DE}" type="parTrans" cxnId="{A8D3E788-E493-41CF-8331-326BBCDF87E1}">
      <dgm:prSet/>
      <dgm:spPr/>
      <dgm:t>
        <a:bodyPr/>
        <a:lstStyle/>
        <a:p>
          <a:endParaRPr lang="en-US"/>
        </a:p>
      </dgm:t>
    </dgm:pt>
    <dgm:pt modelId="{F59CF53A-14BA-4ADB-97C5-A943161142FC}" type="sibTrans" cxnId="{A8D3E788-E493-41CF-8331-326BBCDF87E1}">
      <dgm:prSet/>
      <dgm:spPr/>
      <dgm:t>
        <a:bodyPr/>
        <a:lstStyle/>
        <a:p>
          <a:endParaRPr lang="en-US"/>
        </a:p>
      </dgm:t>
    </dgm:pt>
    <dgm:pt modelId="{056BDCDD-6FB4-486E-95C5-5BBFEC9CF9E2}">
      <dgm:prSet/>
      <dgm:spPr/>
      <dgm:t>
        <a:bodyPr/>
        <a:lstStyle/>
        <a:p>
          <a:r>
            <a:rPr lang="en-US"/>
            <a:t>U-Net predicts damaged regions directly from post-event tiles.</a:t>
          </a:r>
        </a:p>
      </dgm:t>
    </dgm:pt>
    <dgm:pt modelId="{0483AD1C-B75F-470A-9A1D-EF35C002F4B2}" type="parTrans" cxnId="{CCEB593B-8E0C-43C0-92FA-23AA6DDDDFB9}">
      <dgm:prSet/>
      <dgm:spPr/>
      <dgm:t>
        <a:bodyPr/>
        <a:lstStyle/>
        <a:p>
          <a:endParaRPr lang="en-US"/>
        </a:p>
      </dgm:t>
    </dgm:pt>
    <dgm:pt modelId="{E9EABC78-0E43-46F2-A217-1851F2DD53CF}" type="sibTrans" cxnId="{CCEB593B-8E0C-43C0-92FA-23AA6DDDDFB9}">
      <dgm:prSet/>
      <dgm:spPr/>
      <dgm:t>
        <a:bodyPr/>
        <a:lstStyle/>
        <a:p>
          <a:endParaRPr lang="en-US"/>
        </a:p>
      </dgm:t>
    </dgm:pt>
    <dgm:pt modelId="{55210725-A333-4B50-B492-D56EB290B12C}">
      <dgm:prSet/>
      <dgm:spPr/>
      <dgm:t>
        <a:bodyPr/>
        <a:lstStyle/>
        <a:p>
          <a:r>
            <a:rPr lang="en-US"/>
            <a:t>Red highlight = buildings classified as damaged.</a:t>
          </a:r>
        </a:p>
      </dgm:t>
    </dgm:pt>
    <dgm:pt modelId="{BA6CA161-8629-4C5E-A6F1-5200EABC0E38}" type="parTrans" cxnId="{CE06DA73-2A4E-4636-B393-4988D2316556}">
      <dgm:prSet/>
      <dgm:spPr/>
      <dgm:t>
        <a:bodyPr/>
        <a:lstStyle/>
        <a:p>
          <a:endParaRPr lang="en-US"/>
        </a:p>
      </dgm:t>
    </dgm:pt>
    <dgm:pt modelId="{5C83D309-3020-469C-B10A-A38EA1DCA152}" type="sibTrans" cxnId="{CE06DA73-2A4E-4636-B393-4988D2316556}">
      <dgm:prSet/>
      <dgm:spPr/>
      <dgm:t>
        <a:bodyPr/>
        <a:lstStyle/>
        <a:p>
          <a:endParaRPr lang="en-US"/>
        </a:p>
      </dgm:t>
    </dgm:pt>
    <dgm:pt modelId="{36B795F0-FE7D-4965-999B-02D9B29B2A9B}">
      <dgm:prSet/>
      <dgm:spPr/>
      <dgm:t>
        <a:bodyPr/>
        <a:lstStyle/>
        <a:p>
          <a:r>
            <a:rPr lang="en-US"/>
            <a:t>Strong performance on dense, visually clear destruction.</a:t>
          </a:r>
        </a:p>
      </dgm:t>
    </dgm:pt>
    <dgm:pt modelId="{AF00996A-0ECC-48C6-A732-B43F1C16C4BC}" type="parTrans" cxnId="{CCA152D0-ED22-415B-B662-C69C383D6479}">
      <dgm:prSet/>
      <dgm:spPr/>
      <dgm:t>
        <a:bodyPr/>
        <a:lstStyle/>
        <a:p>
          <a:endParaRPr lang="en-US"/>
        </a:p>
      </dgm:t>
    </dgm:pt>
    <dgm:pt modelId="{6F489F58-3266-424B-919B-400D19F55F02}" type="sibTrans" cxnId="{CCA152D0-ED22-415B-B662-C69C383D6479}">
      <dgm:prSet/>
      <dgm:spPr/>
      <dgm:t>
        <a:bodyPr/>
        <a:lstStyle/>
        <a:p>
          <a:endParaRPr lang="en-US"/>
        </a:p>
      </dgm:t>
    </dgm:pt>
    <dgm:pt modelId="{F8AC9682-8FCC-40BF-9F0C-6A7A2730BCAC}">
      <dgm:prSet/>
      <dgm:spPr/>
      <dgm:t>
        <a:bodyPr/>
        <a:lstStyle/>
        <a:p>
          <a:r>
            <a:rPr lang="en-US" b="1"/>
            <a:t>What We Observe</a:t>
          </a:r>
          <a:endParaRPr lang="en-US"/>
        </a:p>
      </dgm:t>
    </dgm:pt>
    <dgm:pt modelId="{AF2E8E71-6938-4C0E-994F-91F3A0178E6E}" type="parTrans" cxnId="{E4A5BB0C-CFD1-4F3C-8BF7-8E6ECB6995D1}">
      <dgm:prSet/>
      <dgm:spPr/>
      <dgm:t>
        <a:bodyPr/>
        <a:lstStyle/>
        <a:p>
          <a:endParaRPr lang="en-US"/>
        </a:p>
      </dgm:t>
    </dgm:pt>
    <dgm:pt modelId="{3EDF3DD2-11A5-467E-BC7C-FC032CC2FC7F}" type="sibTrans" cxnId="{E4A5BB0C-CFD1-4F3C-8BF7-8E6ECB6995D1}">
      <dgm:prSet/>
      <dgm:spPr/>
      <dgm:t>
        <a:bodyPr/>
        <a:lstStyle/>
        <a:p>
          <a:endParaRPr lang="en-US"/>
        </a:p>
      </dgm:t>
    </dgm:pt>
    <dgm:pt modelId="{64DA2F97-CC66-458B-AAB9-FD12295BB3F9}">
      <dgm:prSet/>
      <dgm:spPr/>
      <dgm:t>
        <a:bodyPr/>
        <a:lstStyle/>
        <a:p>
          <a:r>
            <a:rPr lang="en-US" dirty="0"/>
            <a:t>Predictions follow building footprints accurately on many tiles.</a:t>
          </a:r>
        </a:p>
      </dgm:t>
    </dgm:pt>
    <dgm:pt modelId="{B0ECF8E5-4336-45BA-BE2B-6E38B0DD6DAF}" type="parTrans" cxnId="{5D696E19-A4D0-4B40-ADF2-F272356C9913}">
      <dgm:prSet/>
      <dgm:spPr/>
      <dgm:t>
        <a:bodyPr/>
        <a:lstStyle/>
        <a:p>
          <a:endParaRPr lang="en-US"/>
        </a:p>
      </dgm:t>
    </dgm:pt>
    <dgm:pt modelId="{5C7AA594-CBBE-450C-BE33-7815F6FE11A1}" type="sibTrans" cxnId="{5D696E19-A4D0-4B40-ADF2-F272356C9913}">
      <dgm:prSet/>
      <dgm:spPr/>
      <dgm:t>
        <a:bodyPr/>
        <a:lstStyle/>
        <a:p>
          <a:endParaRPr lang="en-US"/>
        </a:p>
      </dgm:t>
    </dgm:pt>
    <dgm:pt modelId="{09E8D97D-721D-4CBF-9F0D-66B21ECBA22F}">
      <dgm:prSet/>
      <dgm:spPr/>
      <dgm:t>
        <a:bodyPr/>
        <a:lstStyle/>
        <a:p>
          <a:r>
            <a:rPr lang="en-US"/>
            <a:t>Sparse-damage scenes remain challenging (as expected without pre-event imagery).</a:t>
          </a:r>
        </a:p>
      </dgm:t>
    </dgm:pt>
    <dgm:pt modelId="{42FA972C-78B3-4287-AAF2-F63BCE68C22C}" type="parTrans" cxnId="{AD0BE1BC-4C7C-4901-91E3-9337B63CFC3D}">
      <dgm:prSet/>
      <dgm:spPr/>
      <dgm:t>
        <a:bodyPr/>
        <a:lstStyle/>
        <a:p>
          <a:endParaRPr lang="en-US"/>
        </a:p>
      </dgm:t>
    </dgm:pt>
    <dgm:pt modelId="{8B48266F-013C-48CF-836F-42BE29AC82D2}" type="sibTrans" cxnId="{AD0BE1BC-4C7C-4901-91E3-9337B63CFC3D}">
      <dgm:prSet/>
      <dgm:spPr/>
      <dgm:t>
        <a:bodyPr/>
        <a:lstStyle/>
        <a:p>
          <a:endParaRPr lang="en-US"/>
        </a:p>
      </dgm:t>
    </dgm:pt>
    <dgm:pt modelId="{6221191A-DE00-4A71-B313-ED759AF9DD8B}">
      <dgm:prSet/>
      <dgm:spPr/>
      <dgm:t>
        <a:bodyPr/>
        <a:lstStyle/>
        <a:p>
          <a:r>
            <a:rPr lang="en-US" b="1"/>
            <a:t>Why It Matters</a:t>
          </a:r>
          <a:endParaRPr lang="en-US"/>
        </a:p>
      </dgm:t>
    </dgm:pt>
    <dgm:pt modelId="{437E5019-F041-4037-8F66-3B1BAEE3EB24}" type="parTrans" cxnId="{3F13B35E-EE92-4A9C-A918-0F4FE2756580}">
      <dgm:prSet/>
      <dgm:spPr/>
      <dgm:t>
        <a:bodyPr/>
        <a:lstStyle/>
        <a:p>
          <a:endParaRPr lang="en-US"/>
        </a:p>
      </dgm:t>
    </dgm:pt>
    <dgm:pt modelId="{6BA1FC91-049F-494A-8930-3D7585FE5E4C}" type="sibTrans" cxnId="{3F13B35E-EE92-4A9C-A918-0F4FE2756580}">
      <dgm:prSet/>
      <dgm:spPr/>
      <dgm:t>
        <a:bodyPr/>
        <a:lstStyle/>
        <a:p>
          <a:endParaRPr lang="en-US"/>
        </a:p>
      </dgm:t>
    </dgm:pt>
    <dgm:pt modelId="{7CF73366-BA49-4AD9-9F17-B8388083B89E}">
      <dgm:prSet/>
      <dgm:spPr/>
      <dgm:t>
        <a:bodyPr/>
        <a:lstStyle/>
        <a:p>
          <a:r>
            <a:rPr lang="en-US"/>
            <a:t>Provides interpretable, spatially-resolved damage maps.</a:t>
          </a:r>
        </a:p>
      </dgm:t>
    </dgm:pt>
    <dgm:pt modelId="{1C1D3EEF-DA07-400F-8E7C-18259955ED8A}" type="parTrans" cxnId="{B30188DE-012E-41E6-9059-7297EDC19AEE}">
      <dgm:prSet/>
      <dgm:spPr/>
      <dgm:t>
        <a:bodyPr/>
        <a:lstStyle/>
        <a:p>
          <a:endParaRPr lang="en-US"/>
        </a:p>
      </dgm:t>
    </dgm:pt>
    <dgm:pt modelId="{3FFFC047-1919-40E2-B51E-9239968F7756}" type="sibTrans" cxnId="{B30188DE-012E-41E6-9059-7297EDC19AEE}">
      <dgm:prSet/>
      <dgm:spPr/>
      <dgm:t>
        <a:bodyPr/>
        <a:lstStyle/>
        <a:p>
          <a:endParaRPr lang="en-US"/>
        </a:p>
      </dgm:t>
    </dgm:pt>
    <dgm:pt modelId="{1632E0BB-2FE2-483F-82BE-0604DABAA878}">
      <dgm:prSet/>
      <dgm:spPr/>
      <dgm:t>
        <a:bodyPr/>
        <a:lstStyle/>
        <a:p>
          <a:r>
            <a:rPr lang="en-US"/>
            <a:t>Useful for rapid triage and hotspot identification.</a:t>
          </a:r>
        </a:p>
      </dgm:t>
    </dgm:pt>
    <dgm:pt modelId="{9E24305C-BF91-4428-825B-AE7D01EEF198}" type="parTrans" cxnId="{435A0B57-14CA-42FB-9E1B-7CED31FEDC61}">
      <dgm:prSet/>
      <dgm:spPr/>
      <dgm:t>
        <a:bodyPr/>
        <a:lstStyle/>
        <a:p>
          <a:endParaRPr lang="en-US"/>
        </a:p>
      </dgm:t>
    </dgm:pt>
    <dgm:pt modelId="{97DE418C-B76C-4F96-8985-8018C17D2144}" type="sibTrans" cxnId="{435A0B57-14CA-42FB-9E1B-7CED31FEDC61}">
      <dgm:prSet/>
      <dgm:spPr/>
      <dgm:t>
        <a:bodyPr/>
        <a:lstStyle/>
        <a:p>
          <a:endParaRPr lang="en-US"/>
        </a:p>
      </dgm:t>
    </dgm:pt>
    <dgm:pt modelId="{26FA18F1-D89C-4A6A-A782-AC5154FA9535}" type="pres">
      <dgm:prSet presAssocID="{926491B9-6B76-4B44-BFB4-7BA56D81D23D}" presName="Name0" presStyleCnt="0">
        <dgm:presLayoutVars>
          <dgm:dir/>
          <dgm:animLvl val="lvl"/>
          <dgm:resizeHandles val="exact"/>
        </dgm:presLayoutVars>
      </dgm:prSet>
      <dgm:spPr/>
    </dgm:pt>
    <dgm:pt modelId="{A1F99C5D-1EB8-460A-9E3B-B1C395321F9E}" type="pres">
      <dgm:prSet presAssocID="{4DCB7FE9-903F-452C-A88D-3382CF31C23C}" presName="linNode" presStyleCnt="0"/>
      <dgm:spPr/>
    </dgm:pt>
    <dgm:pt modelId="{967A573A-261C-4959-8A15-F5A8D231BA7A}" type="pres">
      <dgm:prSet presAssocID="{4DCB7FE9-903F-452C-A88D-3382CF31C23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C4D8D73-78AC-4B59-AC71-EC811C435922}" type="pres">
      <dgm:prSet presAssocID="{4DCB7FE9-903F-452C-A88D-3382CF31C23C}" presName="descendantText" presStyleLbl="alignAccFollowNode1" presStyleIdx="0" presStyleCnt="3">
        <dgm:presLayoutVars>
          <dgm:bulletEnabled val="1"/>
        </dgm:presLayoutVars>
      </dgm:prSet>
      <dgm:spPr/>
    </dgm:pt>
    <dgm:pt modelId="{B1424428-FCDB-4DD0-9702-5FB0183B226F}" type="pres">
      <dgm:prSet presAssocID="{F59CF53A-14BA-4ADB-97C5-A943161142FC}" presName="sp" presStyleCnt="0"/>
      <dgm:spPr/>
    </dgm:pt>
    <dgm:pt modelId="{114D3924-9273-4AB1-AD3F-895AA8782D15}" type="pres">
      <dgm:prSet presAssocID="{F8AC9682-8FCC-40BF-9F0C-6A7A2730BCAC}" presName="linNode" presStyleCnt="0"/>
      <dgm:spPr/>
    </dgm:pt>
    <dgm:pt modelId="{215D2337-0836-452A-8329-98319507C702}" type="pres">
      <dgm:prSet presAssocID="{F8AC9682-8FCC-40BF-9F0C-6A7A2730BCA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1DB5A5B-426A-416F-B6BD-23DBFFA8BA7A}" type="pres">
      <dgm:prSet presAssocID="{F8AC9682-8FCC-40BF-9F0C-6A7A2730BCAC}" presName="descendantText" presStyleLbl="alignAccFollowNode1" presStyleIdx="1" presStyleCnt="3">
        <dgm:presLayoutVars>
          <dgm:bulletEnabled val="1"/>
        </dgm:presLayoutVars>
      </dgm:prSet>
      <dgm:spPr/>
    </dgm:pt>
    <dgm:pt modelId="{AEFD1FF4-05A9-4332-A71E-4A2CBE1311E8}" type="pres">
      <dgm:prSet presAssocID="{3EDF3DD2-11A5-467E-BC7C-FC032CC2FC7F}" presName="sp" presStyleCnt="0"/>
      <dgm:spPr/>
    </dgm:pt>
    <dgm:pt modelId="{41F1A3FD-C7A3-4723-83F2-F9510D8EFC30}" type="pres">
      <dgm:prSet presAssocID="{6221191A-DE00-4A71-B313-ED759AF9DD8B}" presName="linNode" presStyleCnt="0"/>
      <dgm:spPr/>
    </dgm:pt>
    <dgm:pt modelId="{B8A1334E-7D51-4D85-8F2B-D75C5E6CE8EC}" type="pres">
      <dgm:prSet presAssocID="{6221191A-DE00-4A71-B313-ED759AF9DD8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794004C-7B73-4102-88D9-D04423E39681}" type="pres">
      <dgm:prSet presAssocID="{6221191A-DE00-4A71-B313-ED759AF9DD8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CEF28605-3856-45F5-A426-520D614B9451}" type="presOf" srcId="{36B795F0-FE7D-4965-999B-02D9B29B2A9B}" destId="{6C4D8D73-78AC-4B59-AC71-EC811C435922}" srcOrd="0" destOrd="2" presId="urn:microsoft.com/office/officeart/2005/8/layout/vList5"/>
    <dgm:cxn modelId="{E4A5BB0C-CFD1-4F3C-8BF7-8E6ECB6995D1}" srcId="{926491B9-6B76-4B44-BFB4-7BA56D81D23D}" destId="{F8AC9682-8FCC-40BF-9F0C-6A7A2730BCAC}" srcOrd="1" destOrd="0" parTransId="{AF2E8E71-6938-4C0E-994F-91F3A0178E6E}" sibTransId="{3EDF3DD2-11A5-467E-BC7C-FC032CC2FC7F}"/>
    <dgm:cxn modelId="{5D696E19-A4D0-4B40-ADF2-F272356C9913}" srcId="{F8AC9682-8FCC-40BF-9F0C-6A7A2730BCAC}" destId="{64DA2F97-CC66-458B-AAB9-FD12295BB3F9}" srcOrd="0" destOrd="0" parTransId="{B0ECF8E5-4336-45BA-BE2B-6E38B0DD6DAF}" sibTransId="{5C7AA594-CBBE-450C-BE33-7815F6FE11A1}"/>
    <dgm:cxn modelId="{B706682C-927F-49FE-817E-F7DAC3DB4CAB}" type="presOf" srcId="{64DA2F97-CC66-458B-AAB9-FD12295BB3F9}" destId="{C1DB5A5B-426A-416F-B6BD-23DBFFA8BA7A}" srcOrd="0" destOrd="0" presId="urn:microsoft.com/office/officeart/2005/8/layout/vList5"/>
    <dgm:cxn modelId="{CCEB593B-8E0C-43C0-92FA-23AA6DDDDFB9}" srcId="{4DCB7FE9-903F-452C-A88D-3382CF31C23C}" destId="{056BDCDD-6FB4-486E-95C5-5BBFEC9CF9E2}" srcOrd="0" destOrd="0" parTransId="{0483AD1C-B75F-470A-9A1D-EF35C002F4B2}" sibTransId="{E9EABC78-0E43-46F2-A217-1851F2DD53CF}"/>
    <dgm:cxn modelId="{3F13B35E-EE92-4A9C-A918-0F4FE2756580}" srcId="{926491B9-6B76-4B44-BFB4-7BA56D81D23D}" destId="{6221191A-DE00-4A71-B313-ED759AF9DD8B}" srcOrd="2" destOrd="0" parTransId="{437E5019-F041-4037-8F66-3B1BAEE3EB24}" sibTransId="{6BA1FC91-049F-494A-8930-3D7585FE5E4C}"/>
    <dgm:cxn modelId="{E449C66A-D7C0-4B17-A0A0-1A0EE92ACF30}" type="presOf" srcId="{056BDCDD-6FB4-486E-95C5-5BBFEC9CF9E2}" destId="{6C4D8D73-78AC-4B59-AC71-EC811C435922}" srcOrd="0" destOrd="0" presId="urn:microsoft.com/office/officeart/2005/8/layout/vList5"/>
    <dgm:cxn modelId="{43544E6C-DF92-43EF-9A1F-B79167089774}" type="presOf" srcId="{926491B9-6B76-4B44-BFB4-7BA56D81D23D}" destId="{26FA18F1-D89C-4A6A-A782-AC5154FA9535}" srcOrd="0" destOrd="0" presId="urn:microsoft.com/office/officeart/2005/8/layout/vList5"/>
    <dgm:cxn modelId="{5BA25C73-9130-445A-AA86-DE4EB10F8A2B}" type="presOf" srcId="{6221191A-DE00-4A71-B313-ED759AF9DD8B}" destId="{B8A1334E-7D51-4D85-8F2B-D75C5E6CE8EC}" srcOrd="0" destOrd="0" presId="urn:microsoft.com/office/officeart/2005/8/layout/vList5"/>
    <dgm:cxn modelId="{CE06DA73-2A4E-4636-B393-4988D2316556}" srcId="{4DCB7FE9-903F-452C-A88D-3382CF31C23C}" destId="{55210725-A333-4B50-B492-D56EB290B12C}" srcOrd="1" destOrd="0" parTransId="{BA6CA161-8629-4C5E-A6F1-5200EABC0E38}" sibTransId="{5C83D309-3020-469C-B10A-A38EA1DCA152}"/>
    <dgm:cxn modelId="{435A0B57-14CA-42FB-9E1B-7CED31FEDC61}" srcId="{6221191A-DE00-4A71-B313-ED759AF9DD8B}" destId="{1632E0BB-2FE2-483F-82BE-0604DABAA878}" srcOrd="1" destOrd="0" parTransId="{9E24305C-BF91-4428-825B-AE7D01EEF198}" sibTransId="{97DE418C-B76C-4F96-8985-8018C17D2144}"/>
    <dgm:cxn modelId="{A8D3E788-E493-41CF-8331-326BBCDF87E1}" srcId="{926491B9-6B76-4B44-BFB4-7BA56D81D23D}" destId="{4DCB7FE9-903F-452C-A88D-3382CF31C23C}" srcOrd="0" destOrd="0" parTransId="{F69D5253-FBFF-490C-A4D8-68CFF7DA86DE}" sibTransId="{F59CF53A-14BA-4ADB-97C5-A943161142FC}"/>
    <dgm:cxn modelId="{2AEB538D-F6D4-45A5-84BF-D432DA3DE167}" type="presOf" srcId="{09E8D97D-721D-4CBF-9F0D-66B21ECBA22F}" destId="{C1DB5A5B-426A-416F-B6BD-23DBFFA8BA7A}" srcOrd="0" destOrd="1" presId="urn:microsoft.com/office/officeart/2005/8/layout/vList5"/>
    <dgm:cxn modelId="{EC1AB495-0E22-4BDC-A36C-D83AFEE68BC6}" type="presOf" srcId="{7CF73366-BA49-4AD9-9F17-B8388083B89E}" destId="{D794004C-7B73-4102-88D9-D04423E39681}" srcOrd="0" destOrd="0" presId="urn:microsoft.com/office/officeart/2005/8/layout/vList5"/>
    <dgm:cxn modelId="{FB859E98-02A2-442A-AA34-3CE64FF8E433}" type="presOf" srcId="{1632E0BB-2FE2-483F-82BE-0604DABAA878}" destId="{D794004C-7B73-4102-88D9-D04423E39681}" srcOrd="0" destOrd="1" presId="urn:microsoft.com/office/officeart/2005/8/layout/vList5"/>
    <dgm:cxn modelId="{0FE035B6-0DC1-4163-B422-6D54CFB787BB}" type="presOf" srcId="{F8AC9682-8FCC-40BF-9F0C-6A7A2730BCAC}" destId="{215D2337-0836-452A-8329-98319507C702}" srcOrd="0" destOrd="0" presId="urn:microsoft.com/office/officeart/2005/8/layout/vList5"/>
    <dgm:cxn modelId="{AD0BE1BC-4C7C-4901-91E3-9337B63CFC3D}" srcId="{F8AC9682-8FCC-40BF-9F0C-6A7A2730BCAC}" destId="{09E8D97D-721D-4CBF-9F0D-66B21ECBA22F}" srcOrd="1" destOrd="0" parTransId="{42FA972C-78B3-4287-AAF2-F63BCE68C22C}" sibTransId="{8B48266F-013C-48CF-836F-42BE29AC82D2}"/>
    <dgm:cxn modelId="{10C1A5CC-4109-4723-9179-94327F7AB568}" type="presOf" srcId="{4DCB7FE9-903F-452C-A88D-3382CF31C23C}" destId="{967A573A-261C-4959-8A15-F5A8D231BA7A}" srcOrd="0" destOrd="0" presId="urn:microsoft.com/office/officeart/2005/8/layout/vList5"/>
    <dgm:cxn modelId="{B2B423D0-ADEA-456B-91C6-1E6A1060419E}" type="presOf" srcId="{55210725-A333-4B50-B492-D56EB290B12C}" destId="{6C4D8D73-78AC-4B59-AC71-EC811C435922}" srcOrd="0" destOrd="1" presId="urn:microsoft.com/office/officeart/2005/8/layout/vList5"/>
    <dgm:cxn modelId="{CCA152D0-ED22-415B-B662-C69C383D6479}" srcId="{4DCB7FE9-903F-452C-A88D-3382CF31C23C}" destId="{36B795F0-FE7D-4965-999B-02D9B29B2A9B}" srcOrd="2" destOrd="0" parTransId="{AF00996A-0ECC-48C6-A732-B43F1C16C4BC}" sibTransId="{6F489F58-3266-424B-919B-400D19F55F02}"/>
    <dgm:cxn modelId="{B30188DE-012E-41E6-9059-7297EDC19AEE}" srcId="{6221191A-DE00-4A71-B313-ED759AF9DD8B}" destId="{7CF73366-BA49-4AD9-9F17-B8388083B89E}" srcOrd="0" destOrd="0" parTransId="{1C1D3EEF-DA07-400F-8E7C-18259955ED8A}" sibTransId="{3FFFC047-1919-40E2-B51E-9239968F7756}"/>
    <dgm:cxn modelId="{FE2478E0-3470-4D51-9868-9927CA478E6C}" type="presParOf" srcId="{26FA18F1-D89C-4A6A-A782-AC5154FA9535}" destId="{A1F99C5D-1EB8-460A-9E3B-B1C395321F9E}" srcOrd="0" destOrd="0" presId="urn:microsoft.com/office/officeart/2005/8/layout/vList5"/>
    <dgm:cxn modelId="{E2587D6B-746A-41D5-B7C8-F2F20B18CB97}" type="presParOf" srcId="{A1F99C5D-1EB8-460A-9E3B-B1C395321F9E}" destId="{967A573A-261C-4959-8A15-F5A8D231BA7A}" srcOrd="0" destOrd="0" presId="urn:microsoft.com/office/officeart/2005/8/layout/vList5"/>
    <dgm:cxn modelId="{572198C0-8495-4278-8B42-F45C2993F150}" type="presParOf" srcId="{A1F99C5D-1EB8-460A-9E3B-B1C395321F9E}" destId="{6C4D8D73-78AC-4B59-AC71-EC811C435922}" srcOrd="1" destOrd="0" presId="urn:microsoft.com/office/officeart/2005/8/layout/vList5"/>
    <dgm:cxn modelId="{29706B3F-504B-4E74-8341-0DEA74BCE4FB}" type="presParOf" srcId="{26FA18F1-D89C-4A6A-A782-AC5154FA9535}" destId="{B1424428-FCDB-4DD0-9702-5FB0183B226F}" srcOrd="1" destOrd="0" presId="urn:microsoft.com/office/officeart/2005/8/layout/vList5"/>
    <dgm:cxn modelId="{EAFCDDC7-C3C3-4D69-B20B-16BBD6771858}" type="presParOf" srcId="{26FA18F1-D89C-4A6A-A782-AC5154FA9535}" destId="{114D3924-9273-4AB1-AD3F-895AA8782D15}" srcOrd="2" destOrd="0" presId="urn:microsoft.com/office/officeart/2005/8/layout/vList5"/>
    <dgm:cxn modelId="{8922C848-9BA4-450C-ABBB-E8BD6357F50D}" type="presParOf" srcId="{114D3924-9273-4AB1-AD3F-895AA8782D15}" destId="{215D2337-0836-452A-8329-98319507C702}" srcOrd="0" destOrd="0" presId="urn:microsoft.com/office/officeart/2005/8/layout/vList5"/>
    <dgm:cxn modelId="{63F067D5-38FA-4A48-B915-31C0D5A8DC0C}" type="presParOf" srcId="{114D3924-9273-4AB1-AD3F-895AA8782D15}" destId="{C1DB5A5B-426A-416F-B6BD-23DBFFA8BA7A}" srcOrd="1" destOrd="0" presId="urn:microsoft.com/office/officeart/2005/8/layout/vList5"/>
    <dgm:cxn modelId="{84D3E5F4-7308-4F2B-98B6-045662164B4B}" type="presParOf" srcId="{26FA18F1-D89C-4A6A-A782-AC5154FA9535}" destId="{AEFD1FF4-05A9-4332-A71E-4A2CBE1311E8}" srcOrd="3" destOrd="0" presId="urn:microsoft.com/office/officeart/2005/8/layout/vList5"/>
    <dgm:cxn modelId="{9E987C29-DCE2-4FCF-A721-B86EF2D8E8C8}" type="presParOf" srcId="{26FA18F1-D89C-4A6A-A782-AC5154FA9535}" destId="{41F1A3FD-C7A3-4723-83F2-F9510D8EFC30}" srcOrd="4" destOrd="0" presId="urn:microsoft.com/office/officeart/2005/8/layout/vList5"/>
    <dgm:cxn modelId="{5871C318-9176-471F-9AA2-C21339961964}" type="presParOf" srcId="{41F1A3FD-C7A3-4723-83F2-F9510D8EFC30}" destId="{B8A1334E-7D51-4D85-8F2B-D75C5E6CE8EC}" srcOrd="0" destOrd="0" presId="urn:microsoft.com/office/officeart/2005/8/layout/vList5"/>
    <dgm:cxn modelId="{64103D6E-6E8B-487C-8DB3-75766735B3D2}" type="presParOf" srcId="{41F1A3FD-C7A3-4723-83F2-F9510D8EFC30}" destId="{D794004C-7B73-4102-88D9-D04423E3968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4579D-BB47-4BD3-8057-6E5AEB0E1886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0E2D6-5768-4C77-92AA-48BE8C47C64C}">
      <dsp:nvSpPr>
        <dsp:cNvPr id="0" name=""/>
        <dsp:cNvSpPr/>
      </dsp:nvSpPr>
      <dsp:spPr>
        <a:xfrm>
          <a:off x="0" y="0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CrisisMMD</a:t>
          </a:r>
          <a:r>
            <a:rPr lang="en-US" sz="3100" b="1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3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6900512" cy="692017"/>
      </dsp:txXfrm>
    </dsp:sp>
    <dsp:sp modelId="{5784151A-474B-4B36-83D7-6BEF0F2FAE65}">
      <dsp:nvSpPr>
        <dsp:cNvPr id="0" name=""/>
        <dsp:cNvSpPr/>
      </dsp:nvSpPr>
      <dsp:spPr>
        <a:xfrm>
          <a:off x="0" y="692017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1EAFB-6CCE-4D64-B23A-5DB8FE1E24BC}">
      <dsp:nvSpPr>
        <dsp:cNvPr id="0" name=""/>
        <dsp:cNvSpPr/>
      </dsp:nvSpPr>
      <dsp:spPr>
        <a:xfrm>
          <a:off x="0" y="692017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Robust TSV Loader </a:t>
          </a:r>
          <a:endParaRPr lang="en-US" sz="3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692017"/>
        <a:ext cx="6900512" cy="692017"/>
      </dsp:txXfrm>
    </dsp:sp>
    <dsp:sp modelId="{C23B8190-3448-47C6-8322-F281124CCC02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75F6B-5FA5-4905-B75D-7559C840715D}">
      <dsp:nvSpPr>
        <dsp:cNvPr id="0" name=""/>
        <dsp:cNvSpPr/>
      </dsp:nvSpPr>
      <dsp:spPr>
        <a:xfrm>
          <a:off x="0" y="1384035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 dirty="0"/>
            <a:t>Train </a:t>
          </a:r>
          <a:r>
            <a:rPr lang="en-US" sz="3100" b="0" i="0" kern="1200" baseline="0" dirty="0" err="1"/>
            <a:t>BERTweet</a:t>
          </a:r>
          <a:r>
            <a:rPr lang="en-US" sz="3100" b="0" i="0" kern="1200" baseline="0" dirty="0"/>
            <a:t>/Twitter-</a:t>
          </a:r>
          <a:r>
            <a:rPr lang="en-US" sz="3100" b="0" i="0" kern="1200" baseline="0" dirty="0" err="1"/>
            <a:t>RoBERTa</a:t>
          </a:r>
          <a:r>
            <a:rPr lang="en-US" sz="3100" b="0" i="0" kern="1200" baseline="0" dirty="0"/>
            <a:t> (text)</a:t>
          </a:r>
          <a:endParaRPr lang="en-US" sz="3100" kern="1200" dirty="0"/>
        </a:p>
      </dsp:txBody>
      <dsp:txXfrm>
        <a:off x="0" y="1384035"/>
        <a:ext cx="6900512" cy="692017"/>
      </dsp:txXfrm>
    </dsp:sp>
    <dsp:sp modelId="{854AAC48-2AC1-49A1-8387-386A0A3FAB15}">
      <dsp:nvSpPr>
        <dsp:cNvPr id="0" name=""/>
        <dsp:cNvSpPr/>
      </dsp:nvSpPr>
      <dsp:spPr>
        <a:xfrm>
          <a:off x="0" y="2076052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2B182-D4E2-4633-A560-15A903AB12B0}">
      <dsp:nvSpPr>
        <dsp:cNvPr id="0" name=""/>
        <dsp:cNvSpPr/>
      </dsp:nvSpPr>
      <dsp:spPr>
        <a:xfrm>
          <a:off x="0" y="2076052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 dirty="0"/>
            <a:t>Train </a:t>
          </a:r>
          <a:r>
            <a:rPr lang="en-US" sz="3100" b="0" i="0" kern="1200" baseline="0" dirty="0" err="1"/>
            <a:t>ConvNeXt</a:t>
          </a:r>
          <a:r>
            <a:rPr lang="en-US" sz="3100" b="0" i="0" kern="1200" baseline="0" dirty="0"/>
            <a:t>-Tiny (images)</a:t>
          </a:r>
          <a:endParaRPr lang="en-US" sz="3100" kern="1200" dirty="0"/>
        </a:p>
      </dsp:txBody>
      <dsp:txXfrm>
        <a:off x="0" y="2076052"/>
        <a:ext cx="6900512" cy="692017"/>
      </dsp:txXfrm>
    </dsp:sp>
    <dsp:sp modelId="{3D04A44F-B93E-4548-9982-643DB5B8EFD6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9FD1D-6424-4B6F-8D54-37AA48AE701F}">
      <dsp:nvSpPr>
        <dsp:cNvPr id="0" name=""/>
        <dsp:cNvSpPr/>
      </dsp:nvSpPr>
      <dsp:spPr>
        <a:xfrm>
          <a:off x="0" y="2768070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 dirty="0"/>
            <a:t>Fuse outputs</a:t>
          </a:r>
          <a:endParaRPr lang="en-US" sz="3100" kern="1200" dirty="0"/>
        </a:p>
      </dsp:txBody>
      <dsp:txXfrm>
        <a:off x="0" y="2768070"/>
        <a:ext cx="6900512" cy="692017"/>
      </dsp:txXfrm>
    </dsp:sp>
    <dsp:sp modelId="{13887755-9B33-4293-830A-A638A39D82FF}">
      <dsp:nvSpPr>
        <dsp:cNvPr id="0" name=""/>
        <dsp:cNvSpPr/>
      </dsp:nvSpPr>
      <dsp:spPr>
        <a:xfrm>
          <a:off x="0" y="346008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5093DE-AB7C-4E7E-876D-BC85AAE4C50E}">
      <dsp:nvSpPr>
        <dsp:cNvPr id="0" name=""/>
        <dsp:cNvSpPr/>
      </dsp:nvSpPr>
      <dsp:spPr>
        <a:xfrm>
          <a:off x="0" y="3460088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 dirty="0"/>
            <a:t>BRIGHT:</a:t>
          </a:r>
          <a:endParaRPr lang="en-US" sz="3100" kern="1200" dirty="0"/>
        </a:p>
      </dsp:txBody>
      <dsp:txXfrm>
        <a:off x="0" y="3460088"/>
        <a:ext cx="6900512" cy="692017"/>
      </dsp:txXfrm>
    </dsp:sp>
    <dsp:sp modelId="{E75C7774-F4EA-4549-ADFA-AA54623A6A00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54AA9D-B95C-4BCD-9804-30BF572C0159}">
      <dsp:nvSpPr>
        <dsp:cNvPr id="0" name=""/>
        <dsp:cNvSpPr/>
      </dsp:nvSpPr>
      <dsp:spPr>
        <a:xfrm>
          <a:off x="0" y="4152105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Tile satellite rasters</a:t>
          </a:r>
          <a:endParaRPr lang="en-US" sz="3100" kern="1200"/>
        </a:p>
      </dsp:txBody>
      <dsp:txXfrm>
        <a:off x="0" y="4152105"/>
        <a:ext cx="6900512" cy="692017"/>
      </dsp:txXfrm>
    </dsp:sp>
    <dsp:sp modelId="{D07DA4AB-A6D0-4779-B6FB-B06F96B7B194}">
      <dsp:nvSpPr>
        <dsp:cNvPr id="0" name=""/>
        <dsp:cNvSpPr/>
      </dsp:nvSpPr>
      <dsp:spPr>
        <a:xfrm>
          <a:off x="0" y="484412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D51BB-9491-44C2-9B9D-FB661009D95B}">
      <dsp:nvSpPr>
        <dsp:cNvPr id="0" name=""/>
        <dsp:cNvSpPr/>
      </dsp:nvSpPr>
      <dsp:spPr>
        <a:xfrm>
          <a:off x="0" y="4844123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Train U-Net to generate pixel masks</a:t>
          </a:r>
          <a:endParaRPr lang="en-US" sz="3100" kern="1200"/>
        </a:p>
      </dsp:txBody>
      <dsp:txXfrm>
        <a:off x="0" y="4844123"/>
        <a:ext cx="6900512" cy="6920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63B6D-A169-43E6-B9A9-AF8AB0225453}">
      <dsp:nvSpPr>
        <dsp:cNvPr id="0" name=""/>
        <dsp:cNvSpPr/>
      </dsp:nvSpPr>
      <dsp:spPr>
        <a:xfrm>
          <a:off x="0" y="2140"/>
          <a:ext cx="52443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C9E28-BA09-4A62-A11E-95917F016515}">
      <dsp:nvSpPr>
        <dsp:cNvPr id="0" name=""/>
        <dsp:cNvSpPr/>
      </dsp:nvSpPr>
      <dsp:spPr>
        <a:xfrm>
          <a:off x="0" y="2140"/>
          <a:ext cx="1048873" cy="1459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Model Architecture</a:t>
          </a:r>
          <a:endParaRPr lang="en-US" sz="1300" kern="1200"/>
        </a:p>
      </dsp:txBody>
      <dsp:txXfrm>
        <a:off x="0" y="2140"/>
        <a:ext cx="1048873" cy="1459778"/>
      </dsp:txXfrm>
    </dsp:sp>
    <dsp:sp modelId="{F06928D7-5D3B-4B29-BD48-934CEC305C2E}">
      <dsp:nvSpPr>
        <dsp:cNvPr id="0" name=""/>
        <dsp:cNvSpPr/>
      </dsp:nvSpPr>
      <dsp:spPr>
        <a:xfrm>
          <a:off x="1127538" y="19300"/>
          <a:ext cx="4116828" cy="343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Lightweight U-Net (custom)</a:t>
          </a:r>
        </a:p>
      </dsp:txBody>
      <dsp:txXfrm>
        <a:off x="1127538" y="19300"/>
        <a:ext cx="4116828" cy="343204"/>
      </dsp:txXfrm>
    </dsp:sp>
    <dsp:sp modelId="{5027AD61-A669-4EED-8D58-18CB09CB4FA3}">
      <dsp:nvSpPr>
        <dsp:cNvPr id="0" name=""/>
        <dsp:cNvSpPr/>
      </dsp:nvSpPr>
      <dsp:spPr>
        <a:xfrm>
          <a:off x="1048873" y="362505"/>
          <a:ext cx="41954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4E184E-50CE-4F2D-AEA1-138743FC361D}">
      <dsp:nvSpPr>
        <dsp:cNvPr id="0" name=""/>
        <dsp:cNvSpPr/>
      </dsp:nvSpPr>
      <dsp:spPr>
        <a:xfrm>
          <a:off x="1127538" y="379665"/>
          <a:ext cx="4116828" cy="343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Encoder-decoder with skip connections</a:t>
          </a:r>
        </a:p>
      </dsp:txBody>
      <dsp:txXfrm>
        <a:off x="1127538" y="379665"/>
        <a:ext cx="4116828" cy="343204"/>
      </dsp:txXfrm>
    </dsp:sp>
    <dsp:sp modelId="{57F98383-E0C3-4331-A94A-18A3BE49BF97}">
      <dsp:nvSpPr>
        <dsp:cNvPr id="0" name=""/>
        <dsp:cNvSpPr/>
      </dsp:nvSpPr>
      <dsp:spPr>
        <a:xfrm>
          <a:off x="1048873" y="722870"/>
          <a:ext cx="41954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B90BB8-4157-4F10-800C-11DD41ABA278}">
      <dsp:nvSpPr>
        <dsp:cNvPr id="0" name=""/>
        <dsp:cNvSpPr/>
      </dsp:nvSpPr>
      <dsp:spPr>
        <a:xfrm>
          <a:off x="1127538" y="740030"/>
          <a:ext cx="4116828" cy="343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Input: post-event 256x256 tiles</a:t>
          </a:r>
        </a:p>
      </dsp:txBody>
      <dsp:txXfrm>
        <a:off x="1127538" y="740030"/>
        <a:ext cx="4116828" cy="343204"/>
      </dsp:txXfrm>
    </dsp:sp>
    <dsp:sp modelId="{124452B2-66C4-4F7D-A536-7CC02BEC4EF4}">
      <dsp:nvSpPr>
        <dsp:cNvPr id="0" name=""/>
        <dsp:cNvSpPr/>
      </dsp:nvSpPr>
      <dsp:spPr>
        <a:xfrm>
          <a:off x="1048873" y="1083235"/>
          <a:ext cx="41954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5457EA-A83D-4EC0-ACA7-973C7024FDA7}">
      <dsp:nvSpPr>
        <dsp:cNvPr id="0" name=""/>
        <dsp:cNvSpPr/>
      </dsp:nvSpPr>
      <dsp:spPr>
        <a:xfrm>
          <a:off x="1127538" y="1100395"/>
          <a:ext cx="4116828" cy="343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Output: binary mask (damaged vs non-damaged)</a:t>
          </a:r>
        </a:p>
      </dsp:txBody>
      <dsp:txXfrm>
        <a:off x="1127538" y="1100395"/>
        <a:ext cx="4116828" cy="343204"/>
      </dsp:txXfrm>
    </dsp:sp>
    <dsp:sp modelId="{DCF24316-DF8E-486D-8B17-5DC75302E3FA}">
      <dsp:nvSpPr>
        <dsp:cNvPr id="0" name=""/>
        <dsp:cNvSpPr/>
      </dsp:nvSpPr>
      <dsp:spPr>
        <a:xfrm>
          <a:off x="1048873" y="1443599"/>
          <a:ext cx="41954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9DAAA4-CE98-4740-97DB-F3F2BC1D71A9}">
      <dsp:nvSpPr>
        <dsp:cNvPr id="0" name=""/>
        <dsp:cNvSpPr/>
      </dsp:nvSpPr>
      <dsp:spPr>
        <a:xfrm>
          <a:off x="0" y="1461918"/>
          <a:ext cx="52443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CA59D-8B1F-4CFB-89DD-A4D82DAB3950}">
      <dsp:nvSpPr>
        <dsp:cNvPr id="0" name=""/>
        <dsp:cNvSpPr/>
      </dsp:nvSpPr>
      <dsp:spPr>
        <a:xfrm>
          <a:off x="0" y="1461918"/>
          <a:ext cx="1048873" cy="1459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Training Details</a:t>
          </a:r>
          <a:endParaRPr lang="en-US" sz="1300" kern="1200"/>
        </a:p>
      </dsp:txBody>
      <dsp:txXfrm>
        <a:off x="0" y="1461918"/>
        <a:ext cx="1048873" cy="1459778"/>
      </dsp:txXfrm>
    </dsp:sp>
    <dsp:sp modelId="{1727782C-4679-4A37-8035-9CE5C3093658}">
      <dsp:nvSpPr>
        <dsp:cNvPr id="0" name=""/>
        <dsp:cNvSpPr/>
      </dsp:nvSpPr>
      <dsp:spPr>
        <a:xfrm>
          <a:off x="1127538" y="1479078"/>
          <a:ext cx="4116828" cy="343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Loss: BCE + Dice (balances extreme class imbalance)</a:t>
          </a:r>
        </a:p>
      </dsp:txBody>
      <dsp:txXfrm>
        <a:off x="1127538" y="1479078"/>
        <a:ext cx="4116828" cy="343204"/>
      </dsp:txXfrm>
    </dsp:sp>
    <dsp:sp modelId="{02901292-56EF-45A1-AF88-24C20E8EA2F2}">
      <dsp:nvSpPr>
        <dsp:cNvPr id="0" name=""/>
        <dsp:cNvSpPr/>
      </dsp:nvSpPr>
      <dsp:spPr>
        <a:xfrm>
          <a:off x="1048873" y="1822283"/>
          <a:ext cx="41954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CF730-5F77-4AD8-ADC7-E92A8112923A}">
      <dsp:nvSpPr>
        <dsp:cNvPr id="0" name=""/>
        <dsp:cNvSpPr/>
      </dsp:nvSpPr>
      <dsp:spPr>
        <a:xfrm>
          <a:off x="1127538" y="1839443"/>
          <a:ext cx="4116828" cy="343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Optimizer: AdamW (lr = 3e-4)</a:t>
          </a:r>
        </a:p>
      </dsp:txBody>
      <dsp:txXfrm>
        <a:off x="1127538" y="1839443"/>
        <a:ext cx="4116828" cy="343204"/>
      </dsp:txXfrm>
    </dsp:sp>
    <dsp:sp modelId="{A8C4AF27-9147-41F9-8817-796CD547BDB3}">
      <dsp:nvSpPr>
        <dsp:cNvPr id="0" name=""/>
        <dsp:cNvSpPr/>
      </dsp:nvSpPr>
      <dsp:spPr>
        <a:xfrm>
          <a:off x="1048873" y="2182648"/>
          <a:ext cx="41954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3C9A8C-C064-4FF7-BAFA-7ED626E7E52D}">
      <dsp:nvSpPr>
        <dsp:cNvPr id="0" name=""/>
        <dsp:cNvSpPr/>
      </dsp:nvSpPr>
      <dsp:spPr>
        <a:xfrm>
          <a:off x="1127538" y="2199808"/>
          <a:ext cx="4116828" cy="343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Mixed precision: torch.amp</a:t>
          </a:r>
        </a:p>
      </dsp:txBody>
      <dsp:txXfrm>
        <a:off x="1127538" y="2199808"/>
        <a:ext cx="4116828" cy="343204"/>
      </dsp:txXfrm>
    </dsp:sp>
    <dsp:sp modelId="{3A85EB7B-6430-4753-9C59-3045F6001598}">
      <dsp:nvSpPr>
        <dsp:cNvPr id="0" name=""/>
        <dsp:cNvSpPr/>
      </dsp:nvSpPr>
      <dsp:spPr>
        <a:xfrm>
          <a:off x="1048873" y="2543013"/>
          <a:ext cx="41954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47152F-CAE5-4CA3-A5F2-783AB3F977AB}">
      <dsp:nvSpPr>
        <dsp:cNvPr id="0" name=""/>
        <dsp:cNvSpPr/>
      </dsp:nvSpPr>
      <dsp:spPr>
        <a:xfrm>
          <a:off x="1127538" y="2560173"/>
          <a:ext cx="4116828" cy="343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Early stopping with patience = 3</a:t>
          </a:r>
        </a:p>
      </dsp:txBody>
      <dsp:txXfrm>
        <a:off x="1127538" y="2560173"/>
        <a:ext cx="4116828" cy="343204"/>
      </dsp:txXfrm>
    </dsp:sp>
    <dsp:sp modelId="{125698C2-2DF7-4273-BCDE-E20C66AFEABA}">
      <dsp:nvSpPr>
        <dsp:cNvPr id="0" name=""/>
        <dsp:cNvSpPr/>
      </dsp:nvSpPr>
      <dsp:spPr>
        <a:xfrm>
          <a:off x="1048873" y="2903378"/>
          <a:ext cx="41954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57F53-CA64-47AF-93DC-4F968AD21D33}">
      <dsp:nvSpPr>
        <dsp:cNvPr id="0" name=""/>
        <dsp:cNvSpPr/>
      </dsp:nvSpPr>
      <dsp:spPr>
        <a:xfrm>
          <a:off x="0" y="2921696"/>
          <a:ext cx="52443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3137C-A29F-4F3B-B1BF-74806BE2E6EC}">
      <dsp:nvSpPr>
        <dsp:cNvPr id="0" name=""/>
        <dsp:cNvSpPr/>
      </dsp:nvSpPr>
      <dsp:spPr>
        <a:xfrm>
          <a:off x="0" y="2921696"/>
          <a:ext cx="1048873" cy="1459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Why This Setup</a:t>
          </a:r>
          <a:endParaRPr lang="en-US" sz="1300" kern="1200"/>
        </a:p>
      </dsp:txBody>
      <dsp:txXfrm>
        <a:off x="0" y="2921696"/>
        <a:ext cx="1048873" cy="1459778"/>
      </dsp:txXfrm>
    </dsp:sp>
    <dsp:sp modelId="{C26680FE-203E-43A6-8EFB-54423DB131E3}">
      <dsp:nvSpPr>
        <dsp:cNvPr id="0" name=""/>
        <dsp:cNvSpPr/>
      </dsp:nvSpPr>
      <dsp:spPr>
        <a:xfrm>
          <a:off x="1127538" y="2938856"/>
          <a:ext cx="4116828" cy="343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BRIGHT labels are heavily </a:t>
          </a:r>
          <a:r>
            <a:rPr lang="en-US" sz="1300" b="1" kern="1200"/>
            <a:t>background-dominant</a:t>
          </a:r>
          <a:endParaRPr lang="en-US" sz="1300" kern="1200"/>
        </a:p>
      </dsp:txBody>
      <dsp:txXfrm>
        <a:off x="1127538" y="2938856"/>
        <a:ext cx="4116828" cy="343204"/>
      </dsp:txXfrm>
    </dsp:sp>
    <dsp:sp modelId="{DA953CF0-225A-4E66-AAD7-7B870E159893}">
      <dsp:nvSpPr>
        <dsp:cNvPr id="0" name=""/>
        <dsp:cNvSpPr/>
      </dsp:nvSpPr>
      <dsp:spPr>
        <a:xfrm>
          <a:off x="1048873" y="3282061"/>
          <a:ext cx="41954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9B2114-F379-41BD-9AFB-98D31FF7301A}">
      <dsp:nvSpPr>
        <dsp:cNvPr id="0" name=""/>
        <dsp:cNvSpPr/>
      </dsp:nvSpPr>
      <dsp:spPr>
        <a:xfrm>
          <a:off x="1127538" y="3299221"/>
          <a:ext cx="4116828" cy="343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Small U-Net trains faster on local GPU</a:t>
          </a:r>
        </a:p>
      </dsp:txBody>
      <dsp:txXfrm>
        <a:off x="1127538" y="3299221"/>
        <a:ext cx="4116828" cy="343204"/>
      </dsp:txXfrm>
    </dsp:sp>
    <dsp:sp modelId="{A7A43D41-2E98-49E6-8A22-A7C339EF5632}">
      <dsp:nvSpPr>
        <dsp:cNvPr id="0" name=""/>
        <dsp:cNvSpPr/>
      </dsp:nvSpPr>
      <dsp:spPr>
        <a:xfrm>
          <a:off x="1048873" y="3642426"/>
          <a:ext cx="41954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26DC78-53F4-4C07-9E96-CF77456281EC}">
      <dsp:nvSpPr>
        <dsp:cNvPr id="0" name=""/>
        <dsp:cNvSpPr/>
      </dsp:nvSpPr>
      <dsp:spPr>
        <a:xfrm>
          <a:off x="1127538" y="3659586"/>
          <a:ext cx="4116828" cy="343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AMP </a:t>
          </a:r>
          <a:r>
            <a:rPr lang="en-US" sz="1300" kern="1200"/>
            <a:t>reduces training time by ~30-40%</a:t>
          </a:r>
        </a:p>
      </dsp:txBody>
      <dsp:txXfrm>
        <a:off x="1127538" y="3659586"/>
        <a:ext cx="4116828" cy="343204"/>
      </dsp:txXfrm>
    </dsp:sp>
    <dsp:sp modelId="{B5195AD4-41A8-4998-AD2B-CE589A6F1BEF}">
      <dsp:nvSpPr>
        <dsp:cNvPr id="0" name=""/>
        <dsp:cNvSpPr/>
      </dsp:nvSpPr>
      <dsp:spPr>
        <a:xfrm>
          <a:off x="1048873" y="4002791"/>
          <a:ext cx="41954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1F460-9A88-4661-9D75-BBA7F903007B}">
      <dsp:nvSpPr>
        <dsp:cNvPr id="0" name=""/>
        <dsp:cNvSpPr/>
      </dsp:nvSpPr>
      <dsp:spPr>
        <a:xfrm>
          <a:off x="1127538" y="4019951"/>
          <a:ext cx="4116828" cy="343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BCE+Dice improves sensitivity to damaged pixels</a:t>
          </a:r>
        </a:p>
      </dsp:txBody>
      <dsp:txXfrm>
        <a:off x="1127538" y="4019951"/>
        <a:ext cx="4116828" cy="343204"/>
      </dsp:txXfrm>
    </dsp:sp>
    <dsp:sp modelId="{A49A47DB-C33F-40C7-B355-3B3076AE3B65}">
      <dsp:nvSpPr>
        <dsp:cNvPr id="0" name=""/>
        <dsp:cNvSpPr/>
      </dsp:nvSpPr>
      <dsp:spPr>
        <a:xfrm>
          <a:off x="1048873" y="4363156"/>
          <a:ext cx="41954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37724-F1FC-4839-BECA-FD17E23435D3}">
      <dsp:nvSpPr>
        <dsp:cNvPr id="0" name=""/>
        <dsp:cNvSpPr/>
      </dsp:nvSpPr>
      <dsp:spPr>
        <a:xfrm>
          <a:off x="0" y="43276"/>
          <a:ext cx="5644895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Validation Performance (Best Checkpoint)</a:t>
          </a:r>
          <a:endParaRPr lang="en-US" sz="2100" kern="1200" dirty="0"/>
        </a:p>
      </dsp:txBody>
      <dsp:txXfrm>
        <a:off x="25188" y="68464"/>
        <a:ext cx="5594519" cy="465594"/>
      </dsp:txXfrm>
    </dsp:sp>
    <dsp:sp modelId="{41CE1C2D-67E0-4DFF-88D1-052EC07FA394}">
      <dsp:nvSpPr>
        <dsp:cNvPr id="0" name=""/>
        <dsp:cNvSpPr/>
      </dsp:nvSpPr>
      <dsp:spPr>
        <a:xfrm>
          <a:off x="0" y="559246"/>
          <a:ext cx="5644895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22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/>
            <a:t>IoU:</a:t>
          </a:r>
          <a:r>
            <a:rPr lang="en-US" sz="1600" kern="1200"/>
            <a:t> 0.337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/>
            <a:t>F1-score:</a:t>
          </a:r>
          <a:r>
            <a:rPr lang="en-US" sz="1600" kern="1200"/>
            <a:t> 0.495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(from validation loader, early-stopped at best IoU)</a:t>
          </a:r>
        </a:p>
      </dsp:txBody>
      <dsp:txXfrm>
        <a:off x="0" y="559246"/>
        <a:ext cx="5644895" cy="825930"/>
      </dsp:txXfrm>
    </dsp:sp>
    <dsp:sp modelId="{8F8D5869-B26D-4D67-8443-2D73B846F1F0}">
      <dsp:nvSpPr>
        <dsp:cNvPr id="0" name=""/>
        <dsp:cNvSpPr/>
      </dsp:nvSpPr>
      <dsp:spPr>
        <a:xfrm>
          <a:off x="0" y="1385176"/>
          <a:ext cx="5644895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Test Performance (10-scene fast evaluation)</a:t>
          </a:r>
          <a:endParaRPr lang="en-US" sz="2100" kern="1200" dirty="0"/>
        </a:p>
      </dsp:txBody>
      <dsp:txXfrm>
        <a:off x="25188" y="1410364"/>
        <a:ext cx="5594519" cy="465594"/>
      </dsp:txXfrm>
    </dsp:sp>
    <dsp:sp modelId="{C8F11AFB-7B10-4113-8B4C-659225B12C02}">
      <dsp:nvSpPr>
        <dsp:cNvPr id="0" name=""/>
        <dsp:cNvSpPr/>
      </dsp:nvSpPr>
      <dsp:spPr>
        <a:xfrm>
          <a:off x="0" y="1901146"/>
          <a:ext cx="5644895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22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/>
            <a:t>IoU:</a:t>
          </a:r>
          <a:r>
            <a:rPr lang="en-US" sz="1600" kern="1200"/>
            <a:t> 0.284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/>
            <a:t>F1-score:</a:t>
          </a:r>
          <a:r>
            <a:rPr lang="en-US" sz="1600" kern="1200"/>
            <a:t> 0.437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Results aggregated per scene (tile-level → scene-level)</a:t>
          </a:r>
        </a:p>
      </dsp:txBody>
      <dsp:txXfrm>
        <a:off x="0" y="1901146"/>
        <a:ext cx="5644895" cy="825930"/>
      </dsp:txXfrm>
    </dsp:sp>
    <dsp:sp modelId="{ECFB0047-4F95-4C38-9CEA-6EF0913872F8}">
      <dsp:nvSpPr>
        <dsp:cNvPr id="0" name=""/>
        <dsp:cNvSpPr/>
      </dsp:nvSpPr>
      <dsp:spPr>
        <a:xfrm>
          <a:off x="0" y="2727076"/>
          <a:ext cx="5644895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Interpretation</a:t>
          </a:r>
          <a:endParaRPr lang="en-US" sz="2100" kern="1200" dirty="0"/>
        </a:p>
      </dsp:txBody>
      <dsp:txXfrm>
        <a:off x="25188" y="2752264"/>
        <a:ext cx="5594519" cy="465594"/>
      </dsp:txXfrm>
    </dsp:sp>
    <dsp:sp modelId="{656B66A4-F3D7-4F33-B8F5-715F216B02A8}">
      <dsp:nvSpPr>
        <dsp:cNvPr id="0" name=""/>
        <dsp:cNvSpPr/>
      </dsp:nvSpPr>
      <dsp:spPr>
        <a:xfrm>
          <a:off x="0" y="3243046"/>
          <a:ext cx="5644895" cy="106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22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Performance varies by event and scene complexity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Stronger on scenes with clear, clustered destruction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Weaker on sparse or low-damage regions (expected for post-only model)</a:t>
          </a:r>
        </a:p>
      </dsp:txBody>
      <dsp:txXfrm>
        <a:off x="0" y="3243046"/>
        <a:ext cx="5644895" cy="10650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D8D73-78AC-4B59-AC71-EC811C435922}">
      <dsp:nvSpPr>
        <dsp:cNvPr id="0" name=""/>
        <dsp:cNvSpPr/>
      </dsp:nvSpPr>
      <dsp:spPr>
        <a:xfrm rot="5400000">
          <a:off x="2787543" y="-953018"/>
          <a:ext cx="916157" cy="3054703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U-Net predicts damaged regions directly from post-event tiles.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Red highlight = buildings classified as damaged.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Strong performance on dense, visually clear destruction.</a:t>
          </a:r>
        </a:p>
      </dsp:txBody>
      <dsp:txXfrm rot="-5400000">
        <a:off x="1718271" y="160977"/>
        <a:ext cx="3009980" cy="826711"/>
      </dsp:txXfrm>
    </dsp:sp>
    <dsp:sp modelId="{967A573A-261C-4959-8A15-F5A8D231BA7A}">
      <dsp:nvSpPr>
        <dsp:cNvPr id="0" name=""/>
        <dsp:cNvSpPr/>
      </dsp:nvSpPr>
      <dsp:spPr>
        <a:xfrm>
          <a:off x="0" y="1735"/>
          <a:ext cx="1718270" cy="11451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Model Behavior</a:t>
          </a:r>
          <a:endParaRPr lang="en-US" sz="2600" kern="1200"/>
        </a:p>
      </dsp:txBody>
      <dsp:txXfrm>
        <a:off x="55904" y="57639"/>
        <a:ext cx="1606462" cy="1033389"/>
      </dsp:txXfrm>
    </dsp:sp>
    <dsp:sp modelId="{C1DB5A5B-426A-416F-B6BD-23DBFFA8BA7A}">
      <dsp:nvSpPr>
        <dsp:cNvPr id="0" name=""/>
        <dsp:cNvSpPr/>
      </dsp:nvSpPr>
      <dsp:spPr>
        <a:xfrm rot="5400000">
          <a:off x="2787543" y="249438"/>
          <a:ext cx="916157" cy="3054703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Predictions follow building footprints accurately on many tiles.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Sparse-damage scenes remain challenging (as expected without pre-event imagery).</a:t>
          </a:r>
        </a:p>
      </dsp:txBody>
      <dsp:txXfrm rot="-5400000">
        <a:off x="1718271" y="1363434"/>
        <a:ext cx="3009980" cy="826711"/>
      </dsp:txXfrm>
    </dsp:sp>
    <dsp:sp modelId="{215D2337-0836-452A-8329-98319507C702}">
      <dsp:nvSpPr>
        <dsp:cNvPr id="0" name=""/>
        <dsp:cNvSpPr/>
      </dsp:nvSpPr>
      <dsp:spPr>
        <a:xfrm>
          <a:off x="0" y="1204191"/>
          <a:ext cx="1718270" cy="114519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What We Observe</a:t>
          </a:r>
          <a:endParaRPr lang="en-US" sz="2600" kern="1200"/>
        </a:p>
      </dsp:txBody>
      <dsp:txXfrm>
        <a:off x="55904" y="1260095"/>
        <a:ext cx="1606462" cy="1033389"/>
      </dsp:txXfrm>
    </dsp:sp>
    <dsp:sp modelId="{D794004C-7B73-4102-88D9-D04423E39681}">
      <dsp:nvSpPr>
        <dsp:cNvPr id="0" name=""/>
        <dsp:cNvSpPr/>
      </dsp:nvSpPr>
      <dsp:spPr>
        <a:xfrm rot="5400000">
          <a:off x="2787543" y="1451895"/>
          <a:ext cx="916157" cy="3054703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Provides interpretable, spatially-resolved damage maps.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Useful for rapid triage and hotspot identification.</a:t>
          </a:r>
        </a:p>
      </dsp:txBody>
      <dsp:txXfrm rot="-5400000">
        <a:off x="1718271" y="2565891"/>
        <a:ext cx="3009980" cy="826711"/>
      </dsp:txXfrm>
    </dsp:sp>
    <dsp:sp modelId="{B8A1334E-7D51-4D85-8F2B-D75C5E6CE8EC}">
      <dsp:nvSpPr>
        <dsp:cNvPr id="0" name=""/>
        <dsp:cNvSpPr/>
      </dsp:nvSpPr>
      <dsp:spPr>
        <a:xfrm>
          <a:off x="0" y="2406648"/>
          <a:ext cx="1718270" cy="114519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Why It Matters</a:t>
          </a:r>
          <a:endParaRPr lang="en-US" sz="2600" kern="1200"/>
        </a:p>
      </dsp:txBody>
      <dsp:txXfrm>
        <a:off x="55904" y="2462552"/>
        <a:ext cx="1606462" cy="1033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ECF4F-862F-4636-9EF1-7FFF4EFE0B1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3A2DC-8BC9-4D2C-ACC0-05711C1E0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4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D7EA6-008A-0CA4-095E-307AE4240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EADD8-0B5F-4922-2FCA-22DBEB6E2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63450-0CB0-B76F-EE6B-BCE6FBD8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9A84B-1B20-49D0-9D6B-8765638F947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2A110-105A-413E-7D1E-5638FA3AF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7D79C-BE85-1897-3131-BE492297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CE38-BBAB-42CD-AEDF-767BE1379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2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0D407-8706-EE76-AFA0-080F5758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5AA9C-D628-D366-EE5F-698FAB12D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A0CAB-1999-6DF8-19EE-7A3522EC1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9A84B-1B20-49D0-9D6B-8765638F947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E0484-D7CA-754D-09F7-524AF1860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8AB1E-BAA8-8DF2-AE27-9CA5B5DF5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CE38-BBAB-42CD-AEDF-767BE1379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45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590233-2EAF-BB7B-0069-F00E540AC8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FE721C-1C81-A330-2BAB-E7CC712BB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95018-5E92-9A8F-FB21-428967515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9A84B-1B20-49D0-9D6B-8765638F947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EF18C-C071-5915-F934-1ECD1EFAE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11F78-5088-9334-3188-E3238089A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CE38-BBAB-42CD-AEDF-767BE1379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1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47FC-24AF-CF5C-507B-FC0CACCC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C396E-C91D-066B-DC2D-E3A3EB8E2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CC751-E747-01CB-3DC8-1EF3CEF44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9A84B-1B20-49D0-9D6B-8765638F947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DF95D-B053-683E-420A-3CEB71BE1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E3ADD-019C-3D27-2455-7BDF1ED98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CE38-BBAB-42CD-AEDF-767BE1379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2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FF34-632D-3855-093B-49BB65D21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8AA3F-DC1C-1C2D-FE18-582E7FB06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2FC61-8D71-C2C1-D496-1E7B02FE6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9A84B-1B20-49D0-9D6B-8765638F947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3C32E-9032-7FFE-EB34-5219BC9CC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F465B-1FCB-E8DF-D6DE-EFAE1C60C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CE38-BBAB-42CD-AEDF-767BE1379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88CC4-BD62-608D-1197-140EA8DA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7FA43-7B55-B4CE-61D6-5A197482B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408E8-855E-6141-0D15-AE7F2B401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33CAD-A109-E951-2BC8-77C9FD21F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9A84B-1B20-49D0-9D6B-8765638F947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77619-7895-FA3D-311E-81046BAC9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499EE-FFA9-46CD-45BA-86717BFB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CE38-BBAB-42CD-AEDF-767BE1379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5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E230-0258-C873-2F26-D99DEF695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02306-78DC-45E9-2D0D-614E96C68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264C5-4B04-C6DC-8861-760B7873B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62595-80C8-02AF-7A20-129A451D2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E59A12-5266-279C-E916-09D5F0571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368364-FDA1-2C96-19EB-6714198DF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9A84B-1B20-49D0-9D6B-8765638F947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BEC30C-9442-1D1F-FD4D-8CCA6EBED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9035A-C68C-58D0-C3B0-9789349B1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CE38-BBAB-42CD-AEDF-767BE1379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8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01DC6-DBB7-2EAE-BFB5-B0071AB8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B3A6C4-2128-915B-E41B-D6D8E39C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9A84B-1B20-49D0-9D6B-8765638F947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4DB19-4767-410E-4AE5-97019624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A91F4-D6AC-2622-53D8-E89AC3FC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CE38-BBAB-42CD-AEDF-767BE1379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C3DCB3-0948-9E8F-78CC-EBD44756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9A84B-1B20-49D0-9D6B-8765638F947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58409-DF5F-D1BC-F608-A4B67C2E3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ED362-FF01-4C89-3B44-30A8CA02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CE38-BBAB-42CD-AEDF-767BE1379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49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D039-FFD2-E1D2-BBC9-ACCDCDD1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41B0-D738-DA7B-ECEE-1FD9AA990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E0CB4-3B60-49B0-7478-7D434CD11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3FBFE-D0E9-19EE-FDB9-894A33CC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9A84B-1B20-49D0-9D6B-8765638F947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91A4B-CCDC-FD95-AFEB-657EE7EAF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87823-8EEE-5071-A2EC-D6264A22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CE38-BBAB-42CD-AEDF-767BE1379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02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20D6-B923-2AD6-4DDA-688D61847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ED9D98-4448-F701-974D-541ED3F7F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9330-4668-3795-86DC-C3B0CEB9A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C1560-2A61-B676-4954-26CC69B2C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9A84B-1B20-49D0-9D6B-8765638F947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1BC59-0AB9-3C9E-5E27-374247CF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6B21-AC17-5150-549A-5BAAD2B89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CE38-BBAB-42CD-AEDF-767BE1379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22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19783E-7C7A-C925-F9D9-14FDA5231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BF186-BB51-8A7B-A03E-D1A4F62B9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121F6-9A20-CDDC-F29E-253B69352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89A84B-1B20-49D0-9D6B-8765638F947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4D6E-F993-6C84-186B-353B8635E5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58391-E405-20B0-B162-C259DF5B8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ADCE38-BBAB-42CD-AEDF-767BE1379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3.ti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 contrast="-40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FFB15-7EF7-BC6D-ED73-E752B34DA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Framework for Disaster Assessment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5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Fusing Social-Media Signals with Satellite Imagery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3EDF6D-D184-9344-2E74-146C871F1E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sz="3100" b="1" u="sng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pPr marL="342900" indent="-342900" algn="l"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Shreeyash Baranwal</a:t>
            </a:r>
          </a:p>
          <a:p>
            <a:pPr marL="342900" indent="-342900" algn="l"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Pratheek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Alineni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Shruthika Reddy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Sainapuram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Devi Sri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Sagurupilli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037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A7F66-7074-6C90-10B8-7991BFF08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br>
              <a:rPr lang="en-US" alt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CrisisMMD Results</a:t>
            </a:r>
            <a:br>
              <a:rPr lang="en-US" alt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24F9A-87CE-F6B6-1FD4-54135DF43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</a:t>
            </a:r>
            <a:endParaRPr kumimoji="0" lang="en-US" altLang="en-US" sz="2200" b="0" i="0" u="none" strike="noStrike" cap="none" normalizeH="0" baseline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Images capture strong structural cues</a:t>
            </a:r>
          </a:p>
          <a:p>
            <a:pPr marL="0" lvl="0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 compensates for unclear images</a:t>
            </a:r>
          </a:p>
          <a:p>
            <a:pPr marL="0" lvl="0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Fusion gives highest performance</a:t>
            </a:r>
          </a:p>
          <a:p>
            <a:pPr marL="0" lvl="0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Supports hypothesis: multi-modal &gt; unimodal</a:t>
            </a:r>
          </a:p>
          <a:p>
            <a:pPr marL="0" lvl="0" fontAlgn="base">
              <a:spcBef>
                <a:spcPct val="0"/>
              </a:spcBef>
              <a:spcAft>
                <a:spcPts val="600"/>
              </a:spcAft>
            </a:pPr>
            <a:endParaRPr kumimoji="0" lang="en-US" altLang="en-US" sz="2200" b="0" i="0" u="none" strike="noStrike" cap="none" normalizeH="0" baseline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diagram of a house&#10;&#10;AI-generated content may be incorrect.">
            <a:extLst>
              <a:ext uri="{FF2B5EF4-FFF2-40B4-BE49-F238E27FC236}">
                <a16:creationId xmlns:a16="http://schemas.microsoft.com/office/drawing/2014/main" id="{E4C3722F-9A5F-2D01-A258-358D804E9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607070"/>
            <a:ext cx="5458968" cy="36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01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2A87D-DDD4-E323-5F52-5A2B0DDC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Bright Dataset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6CC23-B596-AE0F-1612-AECBE057A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Satellite Imagery Workflow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Convert .tif rasters → 256×256 tiles</a:t>
            </a:r>
          </a:p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Normalize channels </a:t>
            </a:r>
            <a:r>
              <a:rPr lang="en-US" sz="1400"/>
              <a:t>(per-band percentile stretch)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Align post-event images with it’s mask</a:t>
            </a:r>
          </a:p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Create reproducible train/dev/test manifests</a:t>
            </a:r>
          </a:p>
          <a:p>
            <a:pPr marL="0" indent="0">
              <a:buNone/>
            </a:pP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Very large dataset (~22GB)</a:t>
            </a:r>
          </a:p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Lighting &amp; shadow variability across events</a:t>
            </a:r>
          </a:p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No pre-event imagery</a:t>
            </a:r>
          </a:p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Mask imbalance (majority non-damage pixels)</a:t>
            </a:r>
          </a:p>
          <a:p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ECEDA-0EE8-95A0-A28A-436FD501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986" y="1858678"/>
            <a:ext cx="4747547" cy="31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5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79B8C-63F6-9CA3-6157-DA238B6B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33" y="281189"/>
            <a:ext cx="5743576" cy="133084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BRIGHT - U-Net Model &amp; Training Setup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7C9D254-3F9E-8C6A-6F0D-03577302495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1633" y="1719072"/>
          <a:ext cx="5244367" cy="4383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diagram of a model and a model of a model&#10;&#10;AI-generated content may be incorrect.">
            <a:extLst>
              <a:ext uri="{FF2B5EF4-FFF2-40B4-BE49-F238E27FC236}">
                <a16:creationId xmlns:a16="http://schemas.microsoft.com/office/drawing/2014/main" id="{0AAE14C9-F74E-EC0F-1AB1-770735199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0610" y="1858917"/>
            <a:ext cx="4737650" cy="316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33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AEE5-E114-9D5F-7EB1-50D7B947A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68324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BRIGHT — Results (Quantitative Evaluation)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1DCEA58-5BAA-46B0-663F-343D35EEAD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1759277"/>
              </p:ext>
            </p:extLst>
          </p:nvPr>
        </p:nvGraphicFramePr>
        <p:xfrm>
          <a:off x="838200" y="1825625"/>
          <a:ext cx="564489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n aerial view of a city&#10;&#10;AI-generated content may be incorrect.">
            <a:extLst>
              <a:ext uri="{FF2B5EF4-FFF2-40B4-BE49-F238E27FC236}">
                <a16:creationId xmlns:a16="http://schemas.microsoft.com/office/drawing/2014/main" id="{B24FBAA8-D261-181D-B340-FB82328AF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50" y="1304924"/>
            <a:ext cx="2124076" cy="2124076"/>
          </a:xfrm>
          <a:prstGeom prst="rect">
            <a:avLst/>
          </a:prstGeom>
        </p:spPr>
      </p:pic>
      <p:pic>
        <p:nvPicPr>
          <p:cNvPr id="7" name="Picture 6" descr="A collage of images of a explosion&#10;&#10;AI-generated content may be incorrect.">
            <a:extLst>
              <a:ext uri="{FF2B5EF4-FFF2-40B4-BE49-F238E27FC236}">
                <a16:creationId xmlns:a16="http://schemas.microsoft.com/office/drawing/2014/main" id="{2BE95712-E89A-D4B5-A60A-E8E03D3CE9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930" y="3563937"/>
            <a:ext cx="4448223" cy="2791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70E38E-4BE1-6C43-3952-B15729862E1C}"/>
              </a:ext>
            </a:extLst>
          </p:cNvPr>
          <p:cNvSpPr txBox="1"/>
          <p:nvPr/>
        </p:nvSpPr>
        <p:spPr>
          <a:xfrm>
            <a:off x="6938222" y="6354979"/>
            <a:ext cx="4382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from the best-performing event: bata-explosion.</a:t>
            </a:r>
          </a:p>
        </p:txBody>
      </p:sp>
    </p:spTree>
    <p:extLst>
      <p:ext uri="{BB962C8B-B14F-4D97-AF65-F5344CB8AC3E}">
        <p14:creationId xmlns:p14="http://schemas.microsoft.com/office/powerpoint/2010/main" val="2315498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9DE11-E0B2-9462-3701-31E4DD04A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US" sz="3700"/>
              <a:t>BRIGHT — Qualitative Damage Predictions (Overlays)</a:t>
            </a:r>
            <a:endParaRPr lang="en-US" sz="3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ollage of images of a destroyed area&#10;&#10;AI-generated content may be incorrect.">
            <a:extLst>
              <a:ext uri="{FF2B5EF4-FFF2-40B4-BE49-F238E27FC236}">
                <a16:creationId xmlns:a16="http://schemas.microsoft.com/office/drawing/2014/main" id="{6C6737A7-71AA-006D-405F-F1FA2745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11" y="708559"/>
            <a:ext cx="3848322" cy="2414822"/>
          </a:xfrm>
          <a:prstGeom prst="rect">
            <a:avLst/>
          </a:prstGeom>
        </p:spPr>
      </p:pic>
      <p:pic>
        <p:nvPicPr>
          <p:cNvPr id="5" name="Picture 4" descr="A collage of images of a red explosion&#10;&#10;AI-generated content may be incorrect.">
            <a:extLst>
              <a:ext uri="{FF2B5EF4-FFF2-40B4-BE49-F238E27FC236}">
                <a16:creationId xmlns:a16="http://schemas.microsoft.com/office/drawing/2014/main" id="{0B6079F1-D616-0369-075F-9B6DE4795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11" y="3742944"/>
            <a:ext cx="3848322" cy="2414822"/>
          </a:xfrm>
          <a:prstGeom prst="rect">
            <a:avLst/>
          </a:prstGeom>
        </p:spPr>
      </p:pic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BDA4987B-D158-F0E3-BC95-FB82F37C68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091945"/>
              </p:ext>
            </p:extLst>
          </p:nvPr>
        </p:nvGraphicFramePr>
        <p:xfrm>
          <a:off x="1246824" y="2623381"/>
          <a:ext cx="4772974" cy="3553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46997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043880-26FF-A20A-CFAF-3C318040E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End-to-End Concept: From Social Signals → Satellite Damage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7A17B-1858-78BC-624F-C87226DB0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25" y="2198362"/>
            <a:ext cx="6076950" cy="4164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Combine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CrisisMMD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BRIGHT?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gives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immediate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eyewitness signals (fast but noisy).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imagery gives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reliable spatial damage maps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(slow but precise).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social spikes (topics/events) helps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prioritize satellite scenes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 Concept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Stage-1 (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CrisisMMD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Classify tweets into disaster categories.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identify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events/areas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high activity.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Stage-2 (BRIGHT):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 damage on satellite tiles for those events.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Produces actionable maps for responders.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 Demonstrate in This Project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Stage-1 produces event labels (e.g., “explosion”).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Stage-2 evaluates satellite scenes belonging to that same event (e.g.,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bata-explosion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that a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multi-modal framework is feasible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9C90C4E2-8923-383F-9E34-774F4D025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1" y="2464708"/>
            <a:ext cx="4364122" cy="319632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01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C0CA-D1C1-37C4-7D76-A2B813165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&amp; Statistical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9CBEE-F14C-9BD0-5730-C5CE4303A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Limitations</a:t>
            </a:r>
          </a:p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Post-event only satellite model</a:t>
            </a:r>
            <a:b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no “before vs after” contrast → harder to detect subtle damage</a:t>
            </a:r>
          </a:p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imbalance</a:t>
            </a:r>
            <a:b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most satellite pixels are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non-damage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affects sensitivity</a:t>
            </a:r>
          </a:p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shift across events</a:t>
            </a:r>
            <a:b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different disasters, lighting, sensors → inconsistent generalization</a:t>
            </a:r>
          </a:p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+ time constraints</a:t>
            </a:r>
            <a:b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U-Net training required long epochs; limited tuning possible</a:t>
            </a:r>
            <a:b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Findings</a:t>
            </a:r>
          </a:p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 &gt; single-modality</a:t>
            </a:r>
            <a:b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Macro-F1 improved from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0.55 (image-only)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0.57 (fusion)</a:t>
            </a:r>
            <a:b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Shows modalities capture 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different, complementary signals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Scene-level scores vary widely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0.12 → 0.34)</a:t>
            </a:r>
            <a:b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High variance implies dataset heterogeneity</a:t>
            </a:r>
          </a:p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Moderate F1 (0.43–0.51)</a:t>
            </a:r>
            <a:b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Indicates model identifies major damage clusters but misses finer shapes</a:t>
            </a:r>
          </a:p>
          <a:p>
            <a:pPr marL="0" indent="0">
              <a:buNone/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Learned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quality (especially masks) drives performance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Tiling was essential for tractable training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architectures + clean preprocessing beat “complex but messy” approaches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 works best when modalities disagree (e.g., ambiguous text + clear image)</a:t>
            </a:r>
          </a:p>
        </p:txBody>
      </p:sp>
    </p:spTree>
    <p:extLst>
      <p:ext uri="{BB962C8B-B14F-4D97-AF65-F5344CB8AC3E}">
        <p14:creationId xmlns:p14="http://schemas.microsoft.com/office/powerpoint/2010/main" val="1936891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521A-D5AD-9B45-7ABC-04BA29152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70A5D-B305-5E24-77F0-EC23A1CB1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Model Improvements</a:t>
            </a:r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Incorporate pre-event images when available → train U-Net on 6-channel input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Replace U-Net encoder with ConvNeXt-Tiny for stronger feature extraction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Event-aware fine-tuning to reduce domain shift across disaster types</a:t>
            </a:r>
          </a:p>
          <a:p>
            <a:pPr marL="0" indent="0">
              <a:buNone/>
            </a:pPr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System Extensions</a:t>
            </a:r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Link CrisisMMD outputs to BRIGHT scene selection for a full pipeline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Generate pixel-wise confidence maps to highlight uncertain regions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Build a lightweight Gradio viewer for overlays and tile exploration</a:t>
            </a:r>
          </a:p>
          <a:p>
            <a:pPr marL="0" indent="0">
              <a:buNone/>
            </a:pPr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Research Directions</a:t>
            </a:r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Compare per-event vs global training statistically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Run paired tests for: text-only vs image-only vs fusion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B2EAF9-92E2-9C99-F695-BBCEAA20A6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52" r="23741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38135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9D29-0AEC-5F01-888F-B4FF08E49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4" y="647700"/>
            <a:ext cx="2835554" cy="5557838"/>
          </a:xfrm>
        </p:spPr>
        <p:txBody>
          <a:bodyPr anchor="ctr">
            <a:normAutofit/>
          </a:bodyPr>
          <a:lstStyle/>
          <a:p>
            <a:r>
              <a:rPr lang="en-US" sz="3600"/>
              <a:t>Conclusion &amp; 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25CB-B589-5264-68FF-F0AEA812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302" y="647700"/>
            <a:ext cx="3618162" cy="55578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500" b="1"/>
              <a:t>Main takeaway</a:t>
            </a:r>
          </a:p>
          <a:p>
            <a:pPr marL="0" indent="0">
              <a:buNone/>
            </a:pPr>
            <a:r>
              <a:rPr lang="en-US" sz="1500"/>
              <a:t>A simple two-stage pipeline (tweets → satellite tiles) can speed up and improve disaster damage assessment.</a:t>
            </a:r>
          </a:p>
          <a:p>
            <a:pPr marL="0" indent="0">
              <a:buNone/>
            </a:pPr>
            <a:endParaRPr lang="en-US" sz="1500"/>
          </a:p>
          <a:p>
            <a:pPr marL="0" indent="0">
              <a:buNone/>
            </a:pPr>
            <a:r>
              <a:rPr lang="en-US" sz="1500" b="1"/>
              <a:t>What we delivered</a:t>
            </a:r>
          </a:p>
          <a:p>
            <a:r>
              <a:rPr lang="en-US" sz="1500"/>
              <a:t>Multi-modal CrisisMMD classifier (text + image fusion)</a:t>
            </a:r>
          </a:p>
          <a:p>
            <a:r>
              <a:rPr lang="en-US" sz="1500"/>
              <a:t>U-Net–based BRIGHT damage segmentation</a:t>
            </a:r>
          </a:p>
          <a:p>
            <a:r>
              <a:rPr lang="en-US" sz="1500"/>
              <a:t>Quantitative improvements + clear visual overlays</a:t>
            </a:r>
          </a:p>
          <a:p>
            <a:pPr marL="0" indent="0">
              <a:buNone/>
            </a:pPr>
            <a:endParaRPr lang="en-US" sz="1500"/>
          </a:p>
          <a:p>
            <a:pPr marL="0" indent="0">
              <a:buNone/>
            </a:pPr>
            <a:r>
              <a:rPr lang="en-US" sz="1500" b="1"/>
              <a:t>Real-world impact</a:t>
            </a:r>
          </a:p>
          <a:p>
            <a:r>
              <a:rPr lang="en-US" sz="1500"/>
              <a:t>Faster hotspot identification</a:t>
            </a:r>
          </a:p>
          <a:p>
            <a:r>
              <a:rPr lang="en-US" sz="1500"/>
              <a:t>Scalable, pixel-level damage mapping</a:t>
            </a:r>
          </a:p>
        </p:txBody>
      </p:sp>
      <p:pic>
        <p:nvPicPr>
          <p:cNvPr id="5" name="Picture 4" descr="A collage of images of blood stains&#10;&#10;AI-generated content may be incorrect.">
            <a:extLst>
              <a:ext uri="{FF2B5EF4-FFF2-40B4-BE49-F238E27FC236}">
                <a16:creationId xmlns:a16="http://schemas.microsoft.com/office/drawing/2014/main" id="{1F86E14A-E409-6A24-5E38-A20D6FE51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8185"/>
          <a:stretch>
            <a:fillRect/>
          </a:stretch>
        </p:blipFill>
        <p:spPr>
          <a:xfrm>
            <a:off x="7431299" y="1"/>
            <a:ext cx="4760702" cy="6856413"/>
          </a:xfrm>
          <a:custGeom>
            <a:avLst/>
            <a:gdLst/>
            <a:ahLst/>
            <a:cxnLst/>
            <a:rect l="l" t="t" r="r" b="b"/>
            <a:pathLst>
              <a:path w="4760702" h="6856413">
                <a:moveTo>
                  <a:pt x="0" y="0"/>
                </a:moveTo>
                <a:lnTo>
                  <a:pt x="4760702" y="0"/>
                </a:lnTo>
                <a:lnTo>
                  <a:pt x="4760702" y="6856413"/>
                </a:lnTo>
                <a:lnTo>
                  <a:pt x="168269" y="6856413"/>
                </a:lnTo>
                <a:lnTo>
                  <a:pt x="228520" y="6494592"/>
                </a:lnTo>
                <a:cubicBezTo>
                  <a:pt x="521784" y="4449343"/>
                  <a:pt x="126947" y="2404092"/>
                  <a:pt x="14408" y="35884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636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2367A-4CC1-44BA-E353-F325C958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 &amp;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5BBF-C647-B37E-C0CB-16056E15A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• Disaster response needs </a:t>
            </a:r>
            <a:r>
              <a:rPr lang="en-US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fast and reliable</a:t>
            </a: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 estimates of damage.</a:t>
            </a:r>
          </a:p>
          <a:p>
            <a:pPr marL="0" indent="0">
              <a:buNone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 • </a:t>
            </a:r>
            <a:r>
              <a:rPr lang="en-US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</a:t>
            </a: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 is real-time but noisy and unstructured.. </a:t>
            </a:r>
          </a:p>
          <a:p>
            <a:pPr marL="0" indent="0">
              <a:buNone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Satellite imagery</a:t>
            </a: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 is spatially precise but slower to acquire and process. </a:t>
            </a:r>
          </a:p>
          <a:p>
            <a:pPr marL="0" indent="0">
              <a:buNone/>
            </a:pPr>
            <a:r>
              <a:rPr lang="en-US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</a:p>
          <a:p>
            <a:pPr marL="0" indent="0">
              <a:buNone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Explore whether combining social-media signals and satellite imagery can support a </a:t>
            </a:r>
            <a:r>
              <a:rPr lang="en-US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damage-assessment pipeline</a:t>
            </a: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Stage 1: classify crisis tweets and photos.</a:t>
            </a:r>
          </a:p>
          <a:p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Stage 2: segment damaged buildings in high-resolution satellite imagery.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7084D-703D-2709-355C-003559BF9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464708"/>
            <a:ext cx="4788505" cy="3196327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8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95021-82A8-7BFB-54FB-2BB66A87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5EF9-CF3A-E909-79B1-3B53CAD27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Automated Disaster Assessment?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Disaster response depends on </a:t>
            </a: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situational awareness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damage assessment is </a:t>
            </a: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slow, labor-intensive, and risky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offers </a:t>
            </a: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real-time, crowdsourced insights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Satellite imagery provides </a:t>
            </a: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large-scale, objective structural data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Multi-modal analysis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capture both urgency (social) and spatial accuracy (satellite).</a:t>
            </a:r>
          </a:p>
          <a:p>
            <a:pPr marL="0" indent="0">
              <a:buNone/>
            </a:pP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Challenge: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modality behaves differently- tweets are noisy, social images are inconsistent,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satellite imagery is huge. We examine how a </a:t>
            </a: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two-stage pipeline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could work in the real world.</a:t>
            </a: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52A10-BFC4-DD51-7053-21277F99F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 &amp; Hypothesis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4CCCA69-640D-9B34-EF66-E76D52289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Question:</a:t>
            </a:r>
          </a:p>
          <a:p>
            <a:pPr marL="0" indent="0"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Can multi-modal models of crisis tweets (text + attached photos) and a U-Net model for satellite imagery provide better disaster damage assessment than single-modality baselines?</a:t>
            </a:r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Hypothesis: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For social media:</a:t>
            </a:r>
          </a:p>
          <a:p>
            <a:pPr lvl="1"/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Text + image fusion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will achieve higher macro-F1 than 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text-only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image-only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models for damage severity.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For satellite imagery:</a:t>
            </a:r>
          </a:p>
          <a:p>
            <a:pPr lvl="1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trained on post-event tiles will achieve meaningful IoU/F1 for damaged-vs-not-damaged buildings even without pre-event imagery.</a:t>
            </a:r>
          </a:p>
        </p:txBody>
      </p:sp>
      <p:pic>
        <p:nvPicPr>
          <p:cNvPr id="7" name="Graphic 6" descr="Satellite dish">
            <a:extLst>
              <a:ext uri="{FF2B5EF4-FFF2-40B4-BE49-F238E27FC236}">
                <a16:creationId xmlns:a16="http://schemas.microsoft.com/office/drawing/2014/main" id="{9F0A3466-FA90-6227-42B9-D0ABB7A22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5662" y="2184914"/>
            <a:ext cx="3755915" cy="3755915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04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C64F6C-4633-CE32-1CD5-5CA6118CE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b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overview</a:t>
            </a:r>
            <a:b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5ECF2-721A-8250-E574-5A6E12094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1. CrisisMMD v2.0 (Social Media)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18k+ tweet–image pairs from real disasters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Labels used:</a:t>
            </a:r>
          </a:p>
          <a:p>
            <a:pPr lvl="1"/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Task 1: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Informative vs. Not Informative</a:t>
            </a:r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Task 2: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t>Humanitarian category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(8-class)</a:t>
            </a:r>
          </a:p>
          <a:p>
            <a:pPr lvl="1"/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Task 3: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t>Image‐based damage severity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(little/none, mild, severe)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Each example has tweet text + an attached image.</a:t>
            </a:r>
          </a:p>
          <a:p>
            <a:pPr marL="0" indent="0">
              <a:buNone/>
            </a:pPr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2. BRIGHT (Satellite)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4,246 post-event scenes, each with:Pixel-level building-damage masks</a:t>
            </a:r>
          </a:p>
          <a:p>
            <a:pPr lvl="1"/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Post-disaster satellite image (.tif)</a:t>
            </a:r>
          </a:p>
          <a:p>
            <a:pPr lvl="1"/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Building-damage mask (.tif)</a:t>
            </a: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From these we generate </a:t>
            </a:r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36,832 tiles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of size 256×256 for training</a:t>
            </a:r>
          </a:p>
        </p:txBody>
      </p:sp>
      <p:pic>
        <p:nvPicPr>
          <p:cNvPr id="11" name="Picture 10" descr="A black and green rectangles&#10;&#10;AI-generated content may be incorrect.">
            <a:extLst>
              <a:ext uri="{FF2B5EF4-FFF2-40B4-BE49-F238E27FC236}">
                <a16:creationId xmlns:a16="http://schemas.microsoft.com/office/drawing/2014/main" id="{9BE36C5C-4DAE-4437-0E79-0E264459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9" r="6899" b="-1"/>
          <a:stretch>
            <a:fillRect/>
          </a:stretch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15" name="Picture 14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00591DEB-EA4A-BF55-0C01-D007432B4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8467"/>
          <a:stretch>
            <a:fillRect/>
          </a:stretch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2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4E3E6-5B26-D053-C5C5-0EEF01BF2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 Pipeline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1D3734B8-6793-C580-9869-73F4774ADA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747564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547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8B836-4719-2501-686D-6818A688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CrisisMMD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5242B-7F66-E205-D016-B28D787E8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Text Processing</a:t>
            </a:r>
          </a:p>
          <a:p>
            <a:pPr lvl="1"/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Cleaned tweets (URL/user masking, hashtag normalization)</a:t>
            </a:r>
          </a:p>
          <a:p>
            <a:pPr lvl="1"/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Removed noise (emojis/encoding issues)</a:t>
            </a:r>
          </a:p>
          <a:p>
            <a:pPr lvl="1"/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Tokenized using </a:t>
            </a:r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BERTweet</a:t>
            </a:r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Label Preparation</a:t>
            </a:r>
          </a:p>
          <a:p>
            <a:pPr lvl="1"/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Standardized all labels for: Informative, Humanitarian, Damage</a:t>
            </a:r>
          </a:p>
          <a:p>
            <a:pPr lvl="1"/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Synchronized “not_informative” ↔ “not_humanitarian”</a:t>
            </a:r>
          </a:p>
          <a:p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</a:p>
          <a:p>
            <a:pPr lvl="1"/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Loaded tweet images &amp; resized to </a:t>
            </a:r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224×224</a:t>
            </a:r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Basic augmentations + ImageNet normalization</a:t>
            </a:r>
          </a:p>
          <a:p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Dataset Assembly</a:t>
            </a:r>
          </a:p>
          <a:p>
            <a:pPr lvl="1"/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Fixed inconsistent TSVs &amp; image paths</a:t>
            </a:r>
          </a:p>
          <a:p>
            <a:pPr lvl="1"/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Removed missing/corrupted samples</a:t>
            </a:r>
          </a:p>
          <a:p>
            <a:pPr lvl="1"/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Created clean train/dev/test splits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7049FA1D-EA6F-5782-3E61-FC456C142C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1" r="41261" b="-1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9405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F2AF-9F3D-807C-D8E3-14B7D183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CrisisMMD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Modeling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B774B-68FE-FCD0-FFFC-E9F98B57D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Model</a:t>
            </a:r>
          </a:p>
          <a:p>
            <a:pPr lvl="1"/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BERTweet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Fine-tuned for:</a:t>
            </a:r>
          </a:p>
          <a:p>
            <a:pPr lvl="2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Informative vs Not-Informative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8-class Humanitarian Categories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3-class Damage Severity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(text-only baseline)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balancing (weights / focal loss where needed)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Model</a:t>
            </a:r>
          </a:p>
          <a:p>
            <a:pPr lvl="1"/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ConvNeXt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-Tiny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on tweet images for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3-class damage severity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 Strategy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 fusion at inference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probabilities: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p_fused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 *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p_image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(1−</a:t>
            </a:r>
            <a:r>
              <a:rPr lang="el-G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α) *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p_text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Tuned </a:t>
            </a:r>
            <a:r>
              <a:rPr 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validation → best performance at </a:t>
            </a:r>
            <a:r>
              <a:rPr lang="el-G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 ≈ 0.6</a:t>
            </a:r>
            <a:endParaRPr lang="el-G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0738B-3DB7-D00F-FE06-60136F37594F}"/>
              </a:ext>
            </a:extLst>
          </p:cNvPr>
          <p:cNvSpPr/>
          <p:nvPr/>
        </p:nvSpPr>
        <p:spPr>
          <a:xfrm>
            <a:off x="5953122" y="2012903"/>
            <a:ext cx="1914525" cy="5627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 Text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FAE62EB-3C49-AB51-2C7F-953ECB687213}"/>
              </a:ext>
            </a:extLst>
          </p:cNvPr>
          <p:cNvSpPr/>
          <p:nvPr/>
        </p:nvSpPr>
        <p:spPr>
          <a:xfrm rot="5400000">
            <a:off x="6718362" y="2804065"/>
            <a:ext cx="384048" cy="3017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AB5F53-3D1C-E177-2822-271997ABD1A6}"/>
              </a:ext>
            </a:extLst>
          </p:cNvPr>
          <p:cNvSpPr/>
          <p:nvPr/>
        </p:nvSpPr>
        <p:spPr>
          <a:xfrm>
            <a:off x="5953122" y="3334241"/>
            <a:ext cx="1914525" cy="5627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BERTweet</a:t>
            </a:r>
            <a:r>
              <a:rPr lang="en-US" dirty="0"/>
              <a:t>-base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D4C4BA4-2DB0-36CF-DEC4-266FA2460F73}"/>
              </a:ext>
            </a:extLst>
          </p:cNvPr>
          <p:cNvSpPr/>
          <p:nvPr/>
        </p:nvSpPr>
        <p:spPr>
          <a:xfrm rot="5400000">
            <a:off x="6720456" y="4125402"/>
            <a:ext cx="384048" cy="3017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DF849D-A232-223B-92F5-02BA6762363F}"/>
              </a:ext>
            </a:extLst>
          </p:cNvPr>
          <p:cNvSpPr/>
          <p:nvPr/>
        </p:nvSpPr>
        <p:spPr>
          <a:xfrm>
            <a:off x="5953121" y="4655578"/>
            <a:ext cx="1914525" cy="5627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class probabilities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4276EE-6199-6E94-9CCB-5F249281D188}"/>
              </a:ext>
            </a:extLst>
          </p:cNvPr>
          <p:cNvSpPr/>
          <p:nvPr/>
        </p:nvSpPr>
        <p:spPr>
          <a:xfrm>
            <a:off x="8684700" y="2012903"/>
            <a:ext cx="1914525" cy="5627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 Image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0A6B246-7931-9893-B1F7-473B2F629962}"/>
              </a:ext>
            </a:extLst>
          </p:cNvPr>
          <p:cNvSpPr/>
          <p:nvPr/>
        </p:nvSpPr>
        <p:spPr>
          <a:xfrm rot="5400000">
            <a:off x="9449938" y="2804065"/>
            <a:ext cx="384048" cy="3017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6B983B-E00C-C525-6059-26DEB46C2ED0}"/>
              </a:ext>
            </a:extLst>
          </p:cNvPr>
          <p:cNvSpPr/>
          <p:nvPr/>
        </p:nvSpPr>
        <p:spPr>
          <a:xfrm>
            <a:off x="8684700" y="3334242"/>
            <a:ext cx="1914525" cy="5627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ConvNeXt</a:t>
            </a:r>
            <a:r>
              <a:rPr lang="en-US" dirty="0"/>
              <a:t>-Tiny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2237E29-AF26-FBDC-E0A3-93B6F06FD4F9}"/>
              </a:ext>
            </a:extLst>
          </p:cNvPr>
          <p:cNvSpPr/>
          <p:nvPr/>
        </p:nvSpPr>
        <p:spPr>
          <a:xfrm rot="5400000">
            <a:off x="9458696" y="4125402"/>
            <a:ext cx="384048" cy="3017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4988CA-E34C-13E9-80AC-8E1F506155E3}"/>
              </a:ext>
            </a:extLst>
          </p:cNvPr>
          <p:cNvSpPr/>
          <p:nvPr/>
        </p:nvSpPr>
        <p:spPr>
          <a:xfrm>
            <a:off x="8693457" y="4655578"/>
            <a:ext cx="1914525" cy="5627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class probabilities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9B48350F-F872-3562-B904-8E519AC09535}"/>
              </a:ext>
            </a:extLst>
          </p:cNvPr>
          <p:cNvSpPr/>
          <p:nvPr/>
        </p:nvSpPr>
        <p:spPr>
          <a:xfrm>
            <a:off x="7685916" y="5405591"/>
            <a:ext cx="1271016" cy="127542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 Fusion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7D7D27E5-0AB2-B1D9-E349-653B1F7461C7}"/>
              </a:ext>
            </a:extLst>
          </p:cNvPr>
          <p:cNvSpPr/>
          <p:nvPr/>
        </p:nvSpPr>
        <p:spPr>
          <a:xfrm rot="5400000">
            <a:off x="6863803" y="5399412"/>
            <a:ext cx="689614" cy="596455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17644A20-F938-E76D-18D4-F1ED54BC5045}"/>
              </a:ext>
            </a:extLst>
          </p:cNvPr>
          <p:cNvSpPr/>
          <p:nvPr/>
        </p:nvSpPr>
        <p:spPr>
          <a:xfrm rot="5400000" flipV="1">
            <a:off x="9119339" y="5422662"/>
            <a:ext cx="643115" cy="596458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31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F1C7-F05A-ABCF-04A7-A81DFC2F3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3" y="572655"/>
            <a:ext cx="10515600" cy="11268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b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CrisisMMD</a:t>
            </a:r>
            <a:r>
              <a:rPr lang="en-US" sz="30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Results</a:t>
            </a:r>
            <a:br>
              <a:rPr lang="en-US" sz="30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05D05A9-B64B-48CA-304C-74F63ED20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157" y="2710401"/>
            <a:ext cx="10175630" cy="7679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5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DBAFA2B-0110-FCC8-0B01-6607B3D0A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28829"/>
              </p:ext>
            </p:extLst>
          </p:nvPr>
        </p:nvGraphicFramePr>
        <p:xfrm>
          <a:off x="838200" y="1373138"/>
          <a:ext cx="4348674" cy="3105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3198409611"/>
                    </a:ext>
                  </a:extLst>
                </a:gridCol>
                <a:gridCol w="950976">
                  <a:extLst>
                    <a:ext uri="{9D8B030D-6E8A-4147-A177-3AD203B41FA5}">
                      <a16:colId xmlns:a16="http://schemas.microsoft.com/office/drawing/2014/main" val="47924762"/>
                    </a:ext>
                  </a:extLst>
                </a:gridCol>
                <a:gridCol w="1035498">
                  <a:extLst>
                    <a:ext uri="{9D8B030D-6E8A-4147-A177-3AD203B41FA5}">
                      <a16:colId xmlns:a16="http://schemas.microsoft.com/office/drawing/2014/main" val="3440937000"/>
                    </a:ext>
                  </a:extLst>
                </a:gridCol>
              </a:tblGrid>
              <a:tr h="32185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Macro-F1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689390"/>
                  </a:ext>
                </a:extLst>
              </a:tr>
              <a:tr h="56324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Informativeness 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BERTweet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67713"/>
                  </a:ext>
                </a:extLst>
              </a:tr>
              <a:tr h="56324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Humanitarian (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CardiffNLP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RoBERTa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21647"/>
                  </a:ext>
                </a:extLst>
              </a:tr>
              <a:tr h="52292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Damage Severity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Image-only (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ConvNeXt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-Tiny)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992384"/>
                  </a:ext>
                </a:extLst>
              </a:tr>
              <a:tr h="56725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Damage Severity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Text-only (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RoBERTa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884241"/>
                  </a:ext>
                </a:extLst>
              </a:tr>
              <a:tr h="567256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Multimodal Fusion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48826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3D07D7-7FF6-7D59-F435-35E3DFD9F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 </a:t>
            </a:r>
          </a:p>
        </p:txBody>
      </p:sp>
      <p:pic>
        <p:nvPicPr>
          <p:cNvPr id="5122" name="Picture 2" descr="A number on a white background&#10;&#10;AI-generated content may be incorrect.">
            <a:extLst>
              <a:ext uri="{FF2B5EF4-FFF2-40B4-BE49-F238E27FC236}">
                <a16:creationId xmlns:a16="http://schemas.microsoft.com/office/drawing/2014/main" id="{3A97B0DE-AF73-A8DF-E3C3-482C00731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128" y="1354439"/>
            <a:ext cx="20669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51704A-FB8C-6B09-6964-5860819DDDF9}"/>
              </a:ext>
            </a:extLst>
          </p:cNvPr>
          <p:cNvSpPr txBox="1"/>
          <p:nvPr/>
        </p:nvSpPr>
        <p:spPr>
          <a:xfrm>
            <a:off x="5779008" y="2664414"/>
            <a:ext cx="6004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 corresponding to ‘Task 3 (Damage) — robust image resolver +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ConvNeXt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-Tiny +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FocalLoss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pic>
        <p:nvPicPr>
          <p:cNvPr id="5124" name="Picture 4" descr="A number on a white background&#10;&#10;AI-generated content may be incorrect.">
            <a:extLst>
              <a:ext uri="{FF2B5EF4-FFF2-40B4-BE49-F238E27FC236}">
                <a16:creationId xmlns:a16="http://schemas.microsoft.com/office/drawing/2014/main" id="{CAF0B03B-5A21-847B-BD2E-23161EBE5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615" y="3245325"/>
            <a:ext cx="18859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754EB2-1962-86CD-B0E6-FC13747B299A}"/>
              </a:ext>
            </a:extLst>
          </p:cNvPr>
          <p:cNvSpPr txBox="1"/>
          <p:nvPr/>
        </p:nvSpPr>
        <p:spPr>
          <a:xfrm>
            <a:off x="6052374" y="4519856"/>
            <a:ext cx="6004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corresponding to Multimodal Fusion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Text+Image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F5EE90-F19A-8237-F1CD-21560380B2DD}"/>
              </a:ext>
            </a:extLst>
          </p:cNvPr>
          <p:cNvSpPr txBox="1"/>
          <p:nvPr/>
        </p:nvSpPr>
        <p:spPr>
          <a:xfrm>
            <a:off x="838200" y="5328646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 outperforms both text-only and image-only models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confirming that the two modalities provide complementary information.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556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5" Type="http://schemas.microsoft.com/office/2011/relationships/webextension" Target="webextension5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3">
    <wetp:webextensionref xmlns:r="http://schemas.openxmlformats.org/officeDocument/2006/relationships" r:id="rId2"/>
  </wetp:taskpane>
  <wetp:taskpane dockstate="right" visibility="0" width="438" row="5">
    <wetp:webextensionref xmlns:r="http://schemas.openxmlformats.org/officeDocument/2006/relationships" r:id="rId3"/>
  </wetp:taskpane>
  <wetp:taskpane dockstate="right" visibility="0" width="350" row="8">
    <wetp:webextensionref xmlns:r="http://schemas.openxmlformats.org/officeDocument/2006/relationships" r:id="rId4"/>
  </wetp:taskpane>
  <wetp:taskpane dockstate="right" visibility="0" width="350" row="9">
    <wetp:webextensionref xmlns:r="http://schemas.openxmlformats.org/officeDocument/2006/relationships" r:id="rId5"/>
  </wetp:taskpane>
</wetp:taskpanes>
</file>

<file path=ppt/webextensions/webextension1.xml><?xml version="1.0" encoding="utf-8"?>
<we:webextension xmlns:we="http://schemas.microsoft.com/office/webextensions/webextension/2010/11" id="{F71E02C9-EBE5-4DCA-9015-70B3CD93F918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C3D0842-8438-4930-BE01-1CC34E52A4E2}">
  <we:reference id="wa104379279" version="2.1.0.0" store="en-US" storeType="OMEX"/>
  <we:alternateReferences>
    <we:reference id="WA104379279" version="2.1.0.0" store="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072B668-F4FD-41FE-B7E9-BE0024B2A4A3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7C5EE843-1326-4FCF-8892-A2764C4B71D4}">
  <we:reference id="wa104178141" version="4.3.3.0" store="en-US" storeType="OMEX"/>
  <we:alternateReferences>
    <we:reference id="WA104178141" version="4.3.3.0" store="" storeType="OMEX"/>
  </we:alternateReferences>
  <we:properties/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3DA06E58-C1D8-4887-9977-8ADE6778448F}">
  <we:reference id="wa200003964" version="1.0.0.0" store="en-US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1486</Words>
  <Application>Microsoft Office PowerPoint</Application>
  <PresentationFormat>Widescreen</PresentationFormat>
  <Paragraphs>228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Times New Roman</vt:lpstr>
      <vt:lpstr>Office Theme</vt:lpstr>
      <vt:lpstr>Hierarchical Framework for Disaster Assessment:  Fusing Social-Media Signals with Satellite Imagery Analysis</vt:lpstr>
      <vt:lpstr>Problem definition &amp; Goal</vt:lpstr>
      <vt:lpstr>Motivation</vt:lpstr>
      <vt:lpstr>Research Question &amp; Hypothesis</vt:lpstr>
      <vt:lpstr> Methodology overview </vt:lpstr>
      <vt:lpstr>System Pipeline</vt:lpstr>
      <vt:lpstr>CrisisMMD Preprocessing</vt:lpstr>
      <vt:lpstr>CrisisMMD – Modeling Approach</vt:lpstr>
      <vt:lpstr>CrisisMMD - Results </vt:lpstr>
      <vt:lpstr>  CrisisMMD Results </vt:lpstr>
      <vt:lpstr>Bright Dataset Preprocessing</vt:lpstr>
      <vt:lpstr>BRIGHT - U-Net Model &amp; Training Setup</vt:lpstr>
      <vt:lpstr>BRIGHT — Results (Quantitative Evaluation)</vt:lpstr>
      <vt:lpstr>BRIGHT — Qualitative Damage Predictions (Overlays)</vt:lpstr>
      <vt:lpstr>End-to-End Concept: From Social Signals → Satellite Damage Maps</vt:lpstr>
      <vt:lpstr>Limitations &amp; Statistical Observations</vt:lpstr>
      <vt:lpstr>Future Work</vt:lpstr>
      <vt:lpstr>Conclusion &amp;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Sainapuram, Shruthika Reddy</dc:creator>
  <cp:lastModifiedBy>Shreeyash Baranwal</cp:lastModifiedBy>
  <cp:revision>10</cp:revision>
  <dcterms:created xsi:type="dcterms:W3CDTF">2025-11-13T15:51:04Z</dcterms:created>
  <dcterms:modified xsi:type="dcterms:W3CDTF">2025-11-14T07:40:13Z</dcterms:modified>
</cp:coreProperties>
</file>